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57" r:id="rId6"/>
    <p:sldId id="287" r:id="rId7"/>
    <p:sldId id="288" r:id="rId8"/>
    <p:sldId id="289" r:id="rId9"/>
    <p:sldId id="259" r:id="rId10"/>
    <p:sldId id="290" r:id="rId11"/>
    <p:sldId id="260" r:id="rId12"/>
    <p:sldId id="291" r:id="rId13"/>
    <p:sldId id="279" r:id="rId14"/>
    <p:sldId id="283" r:id="rId15"/>
    <p:sldId id="292" r:id="rId16"/>
    <p:sldId id="280" r:id="rId17"/>
    <p:sldId id="281" r:id="rId18"/>
    <p:sldId id="293" r:id="rId19"/>
    <p:sldId id="284" r:id="rId20"/>
    <p:sldId id="282" r:id="rId21"/>
    <p:sldId id="285" r:id="rId22"/>
    <p:sldId id="294" r:id="rId23"/>
    <p:sldId id="286" r:id="rId24"/>
    <p:sldId id="296" r:id="rId25"/>
    <p:sldId id="295"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8" autoAdjust="0"/>
    <p:restoredTop sz="94641" autoAdjust="0"/>
  </p:normalViewPr>
  <p:slideViewPr>
    <p:cSldViewPr snapToGrid="0">
      <p:cViewPr varScale="1">
        <p:scale>
          <a:sx n="76" d="100"/>
          <a:sy n="76" d="100"/>
        </p:scale>
        <p:origin x="636" y="84"/>
      </p:cViewPr>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10/19/2022</a:t>
            </a:fld>
            <a:endParaRPr lang="en-US" dirty="0"/>
          </a:p>
        </p:txBody>
      </p:sp>
      <p:sp>
        <p:nvSpPr>
          <p:cNvPr id="4" name="Footer Placeholder 3">
            <a:extLst>
              <a:ext uri="{FF2B5EF4-FFF2-40B4-BE49-F238E27FC236}">
                <a16:creationId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FFE5B-C2CA-473D-8FCA-B26579CCBAAF}"/>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Picture Placeholder 7">
            <a:extLst>
              <a:ext uri="{FF2B5EF4-FFF2-40B4-BE49-F238E27FC236}">
                <a16:creationId xmlns:a16="http://schemas.microsoft.com/office/drawing/2014/main" id="{5FF4BA3E-4135-4F80-B1C8-C84CDF7C54AB}"/>
              </a:ext>
            </a:extLst>
          </p:cNvPr>
          <p:cNvSpPr>
            <a:spLocks noGrp="1"/>
          </p:cNvSpPr>
          <p:nvPr>
            <p:ph type="pic" sz="quarter" idx="13" hasCustomPrompt="1"/>
          </p:nvPr>
        </p:nvSpPr>
        <p:spPr>
          <a:xfrm flipH="1">
            <a:off x="752100" y="739303"/>
            <a:ext cx="6825035"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D5CAABB7-A562-4A3F-9DDF-2CE3D13726D1}"/>
              </a:ext>
            </a:extLst>
          </p:cNvPr>
          <p:cNvSpPr>
            <a:spLocks noGrp="1"/>
          </p:cNvSpPr>
          <p:nvPr>
            <p:ph type="title" hasCustomPrompt="1"/>
          </p:nvPr>
        </p:nvSpPr>
        <p:spPr>
          <a:xfrm>
            <a:off x="6322977" y="1663435"/>
            <a:ext cx="5869021"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id="{D15807FE-36E0-49EF-93A4-5B9AD83871B6}"/>
              </a:ext>
            </a:extLst>
          </p:cNvPr>
          <p:cNvSpPr>
            <a:spLocks noGrp="1"/>
          </p:cNvSpPr>
          <p:nvPr>
            <p:ph type="body" sz="quarter" idx="15" hasCustomPrompt="1"/>
          </p:nvPr>
        </p:nvSpPr>
        <p:spPr>
          <a:xfrm>
            <a:off x="6822159" y="2878246"/>
            <a:ext cx="4925188"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D8EB4-0AAB-4C86-96ED-AB74FA56A67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0" name="Picture Placeholder 7">
            <a:extLst>
              <a:ext uri="{FF2B5EF4-FFF2-40B4-BE49-F238E27FC236}">
                <a16:creationId xmlns:a16="http://schemas.microsoft.com/office/drawing/2014/main" id="{5DEE423F-FC4A-461D-8AA7-F7C14B806664}"/>
              </a:ext>
            </a:extLst>
          </p:cNvPr>
          <p:cNvSpPr>
            <a:spLocks noGrp="1"/>
          </p:cNvSpPr>
          <p:nvPr>
            <p:ph type="pic" sz="quarter" idx="13" hasCustomPrompt="1"/>
          </p:nvPr>
        </p:nvSpPr>
        <p:spPr>
          <a:xfrm>
            <a:off x="0" y="0"/>
            <a:ext cx="5334461"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A77D30EC-51F8-4EBE-9AC8-349D6E064E20}"/>
              </a:ext>
            </a:extLst>
          </p:cNvPr>
          <p:cNvSpPr>
            <a:spLocks noGrp="1"/>
          </p:cNvSpPr>
          <p:nvPr>
            <p:ph type="dt" sz="half" idx="10"/>
          </p:nvPr>
        </p:nvSpPr>
        <p:spPr/>
        <p:txBody>
          <a:bodyPr/>
          <a:lstStyle/>
          <a:p>
            <a:r>
              <a:rPr lang="en-US" dirty="0"/>
              <a:t>8/06/20XX</a:t>
            </a:r>
          </a:p>
        </p:txBody>
      </p:sp>
      <p:sp>
        <p:nvSpPr>
          <p:cNvPr id="14" name="Text Placeholder 10">
            <a:extLst>
              <a:ext uri="{FF2B5EF4-FFF2-40B4-BE49-F238E27FC236}">
                <a16:creationId xmlns:a16="http://schemas.microsoft.com/office/drawing/2014/main" id="{9EF7FC71-AF21-4CDA-8E86-E05EB4F1C442}"/>
              </a:ext>
            </a:extLst>
          </p:cNvPr>
          <p:cNvSpPr>
            <a:spLocks noGrp="1"/>
          </p:cNvSpPr>
          <p:nvPr>
            <p:ph type="body" sz="quarter" idx="18" hasCustomPrompt="1"/>
          </p:nvPr>
        </p:nvSpPr>
        <p:spPr>
          <a:xfrm>
            <a:off x="6353468" y="3260492"/>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id="{BF893A53-04CF-497B-9C3D-502C92BA0DAE}"/>
              </a:ext>
            </a:extLst>
          </p:cNvPr>
          <p:cNvSpPr>
            <a:spLocks noGrp="1"/>
          </p:cNvSpPr>
          <p:nvPr>
            <p:ph type="body" sz="quarter" idx="20" hasCustomPrompt="1"/>
          </p:nvPr>
        </p:nvSpPr>
        <p:spPr>
          <a:xfrm>
            <a:off x="6353467" y="4773463"/>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id="{58BD5CDD-220E-41E0-82DD-820C0D834A48}"/>
              </a:ext>
            </a:extLst>
          </p:cNvPr>
          <p:cNvSpPr>
            <a:spLocks noGrp="1"/>
          </p:cNvSpPr>
          <p:nvPr>
            <p:ph type="body" sz="quarter" idx="27" hasCustomPrompt="1"/>
          </p:nvPr>
        </p:nvSpPr>
        <p:spPr>
          <a:xfrm>
            <a:off x="7817970" y="1609772"/>
            <a:ext cx="3365003"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id="{253384AB-173D-4216-A221-BFA565FC127C}"/>
              </a:ext>
            </a:extLst>
          </p:cNvPr>
          <p:cNvSpPr>
            <a:spLocks noGrp="1"/>
          </p:cNvSpPr>
          <p:nvPr>
            <p:ph type="body" sz="quarter" idx="16" hasCustomPrompt="1"/>
          </p:nvPr>
        </p:nvSpPr>
        <p:spPr>
          <a:xfrm>
            <a:off x="6347375" y="1747520"/>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id="{45638026-D669-4C2A-82A4-5F35D27DCA4D}"/>
              </a:ext>
            </a:extLst>
          </p:cNvPr>
          <p:cNvSpPr>
            <a:spLocks noGrp="1"/>
          </p:cNvSpPr>
          <p:nvPr>
            <p:ph type="body" sz="quarter" idx="28" hasCustomPrompt="1"/>
          </p:nvPr>
        </p:nvSpPr>
        <p:spPr>
          <a:xfrm>
            <a:off x="7817970" y="3129515"/>
            <a:ext cx="3365003"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A19EAA97-D0F2-464B-8450-83BF202CECF3}"/>
              </a:ext>
            </a:extLst>
          </p:cNvPr>
          <p:cNvSpPr>
            <a:spLocks noGrp="1"/>
          </p:cNvSpPr>
          <p:nvPr>
            <p:ph type="body" sz="quarter" idx="29" hasCustomPrompt="1"/>
          </p:nvPr>
        </p:nvSpPr>
        <p:spPr>
          <a:xfrm>
            <a:off x="7817970" y="4648156"/>
            <a:ext cx="3365003"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5DFF2174-FDCE-466A-8A4C-06AD6CAA4401}"/>
              </a:ext>
            </a:extLst>
          </p:cNvPr>
          <p:cNvSpPr>
            <a:spLocks noGrp="1"/>
          </p:cNvSpPr>
          <p:nvPr>
            <p:ph type="title" hasCustomPrompt="1"/>
          </p:nvPr>
        </p:nvSpPr>
        <p:spPr>
          <a:xfrm>
            <a:off x="6207016" y="746631"/>
            <a:ext cx="5184648"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9216DCA9-E871-422D-B12D-3E1C39ACD2ED}"/>
              </a:ext>
            </a:extLst>
          </p:cNvPr>
          <p:cNvSpPr>
            <a:spLocks noGrp="1"/>
          </p:cNvSpPr>
          <p:nvPr>
            <p:ph type="pic" sz="quarter" idx="28" hasCustomPrompt="1"/>
          </p:nvPr>
        </p:nvSpPr>
        <p:spPr>
          <a:xfrm rot="5400000" flipH="1">
            <a:off x="-2092961" y="2092960"/>
            <a:ext cx="6858002" cy="2672081"/>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56754628-3BB3-414A-88E4-67B3809A62CD}"/>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id="{F9CF3D99-4BB8-4944-A82E-385209DF3D61}"/>
              </a:ext>
            </a:extLst>
          </p:cNvPr>
          <p:cNvSpPr>
            <a:spLocks noGrp="1"/>
          </p:cNvSpPr>
          <p:nvPr>
            <p:ph type="body" sz="quarter" idx="27" hasCustomPrompt="1"/>
          </p:nvPr>
        </p:nvSpPr>
        <p:spPr>
          <a:xfrm>
            <a:off x="2811826" y="2881982"/>
            <a:ext cx="397505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083CED13-2FB7-4DA4-87BD-B5AEF0C63104}"/>
              </a:ext>
            </a:extLst>
          </p:cNvPr>
          <p:cNvSpPr>
            <a:spLocks noGrp="1"/>
          </p:cNvSpPr>
          <p:nvPr>
            <p:ph type="body" sz="quarter" idx="16" hasCustomPrompt="1"/>
          </p:nvPr>
        </p:nvSpPr>
        <p:spPr>
          <a:xfrm>
            <a:off x="2811826" y="2502477"/>
            <a:ext cx="397505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id="{D240762F-003B-4B0E-A561-6734EA9AC853}"/>
              </a:ext>
            </a:extLst>
          </p:cNvPr>
          <p:cNvSpPr>
            <a:spLocks noGrp="1"/>
          </p:cNvSpPr>
          <p:nvPr>
            <p:ph type="body" sz="quarter" idx="17" hasCustomPrompt="1"/>
          </p:nvPr>
        </p:nvSpPr>
        <p:spPr>
          <a:xfrm>
            <a:off x="7378746" y="2881982"/>
            <a:ext cx="3695653"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id="{387E9583-831E-4863-9A96-3E583A98F28D}"/>
              </a:ext>
            </a:extLst>
          </p:cNvPr>
          <p:cNvSpPr>
            <a:spLocks noGrp="1"/>
          </p:cNvSpPr>
          <p:nvPr>
            <p:ph type="body" sz="quarter" idx="18" hasCustomPrompt="1"/>
          </p:nvPr>
        </p:nvSpPr>
        <p:spPr>
          <a:xfrm>
            <a:off x="7378746" y="2502477"/>
            <a:ext cx="3695653"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E96F4071-8FD4-4FF1-BA06-DD4D780FE455}"/>
              </a:ext>
            </a:extLst>
          </p:cNvPr>
          <p:cNvSpPr>
            <a:spLocks noGrp="1"/>
          </p:cNvSpPr>
          <p:nvPr>
            <p:ph type="title" hasCustomPrompt="1"/>
          </p:nvPr>
        </p:nvSpPr>
        <p:spPr>
          <a:xfrm>
            <a:off x="2796032" y="1649421"/>
            <a:ext cx="5184648"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4AA95-575B-4060-9443-53B34766449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22" name="Rectangle 21">
            <a:extLst>
              <a:ext uri="{FF2B5EF4-FFF2-40B4-BE49-F238E27FC236}">
                <a16:creationId xmlns:a16="http://schemas.microsoft.com/office/drawing/2014/main" id="{38BF2BB6-8F62-424E-B01D-F90A0DB7BF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822AF5C-69BC-4A87-8E5C-E473F6A73EEF}"/>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id="{CC14BDE6-5903-4EFC-B3C7-B7B219402DAF}"/>
              </a:ext>
            </a:extLst>
          </p:cNvPr>
          <p:cNvSpPr>
            <a:spLocks noGrp="1"/>
          </p:cNvSpPr>
          <p:nvPr>
            <p:ph type="body" sz="quarter" idx="15" hasCustomPrompt="1"/>
          </p:nvPr>
        </p:nvSpPr>
        <p:spPr>
          <a:xfrm>
            <a:off x="5237839" y="1538273"/>
            <a:ext cx="1706965"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id="{E19954FA-533A-4FF9-88B2-102C833FBD40}"/>
              </a:ext>
            </a:extLst>
          </p:cNvPr>
          <p:cNvSpPr>
            <a:spLocks noGrp="1"/>
          </p:cNvSpPr>
          <p:nvPr>
            <p:ph type="body" sz="quarter" idx="17" hasCustomPrompt="1"/>
          </p:nvPr>
        </p:nvSpPr>
        <p:spPr>
          <a:xfrm>
            <a:off x="5237839" y="5407116"/>
            <a:ext cx="1706965"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id="{E29BB699-DB47-4A35-9B5B-63C7EFC22843}"/>
              </a:ext>
            </a:extLst>
          </p:cNvPr>
          <p:cNvSpPr>
            <a:spLocks noGrp="1"/>
          </p:cNvSpPr>
          <p:nvPr>
            <p:ph type="body" sz="quarter" idx="19" hasCustomPrompt="1"/>
          </p:nvPr>
        </p:nvSpPr>
        <p:spPr>
          <a:xfrm>
            <a:off x="8441651" y="3467155"/>
            <a:ext cx="1380681"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id="{4EFD147E-AEE9-40FA-96D5-7DBE76033490}"/>
              </a:ext>
            </a:extLst>
          </p:cNvPr>
          <p:cNvSpPr>
            <a:spLocks noGrp="1"/>
          </p:cNvSpPr>
          <p:nvPr>
            <p:ph type="body" sz="quarter" idx="20" hasCustomPrompt="1"/>
          </p:nvPr>
        </p:nvSpPr>
        <p:spPr>
          <a:xfrm>
            <a:off x="3744687" y="2307743"/>
            <a:ext cx="1183179"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id="{035518AB-0629-41B1-8670-DAE8C31C9998}"/>
              </a:ext>
            </a:extLst>
          </p:cNvPr>
          <p:cNvSpPr>
            <a:spLocks noGrp="1"/>
          </p:cNvSpPr>
          <p:nvPr>
            <p:ph type="body" sz="quarter" idx="21" hasCustomPrompt="1"/>
          </p:nvPr>
        </p:nvSpPr>
        <p:spPr>
          <a:xfrm>
            <a:off x="4181179" y="4420460"/>
            <a:ext cx="1183179"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id="{D84B55A2-EE63-46F3-80EA-C4F512388C1B}"/>
              </a:ext>
            </a:extLst>
          </p:cNvPr>
          <p:cNvSpPr>
            <a:spLocks noGrp="1"/>
          </p:cNvSpPr>
          <p:nvPr>
            <p:ph type="body" sz="quarter" idx="22" hasCustomPrompt="1"/>
          </p:nvPr>
        </p:nvSpPr>
        <p:spPr>
          <a:xfrm>
            <a:off x="2643702" y="4552190"/>
            <a:ext cx="1183179"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id="{EDED8D5C-7B18-4E79-B6B4-E59FAC3A83D5}"/>
              </a:ext>
            </a:extLst>
          </p:cNvPr>
          <p:cNvSpPr>
            <a:spLocks noGrp="1"/>
          </p:cNvSpPr>
          <p:nvPr>
            <p:ph type="body" sz="quarter" idx="23" hasCustomPrompt="1"/>
          </p:nvPr>
        </p:nvSpPr>
        <p:spPr>
          <a:xfrm>
            <a:off x="6400052" y="4120885"/>
            <a:ext cx="1183179"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id="{E8B6D903-1EAA-44AD-A3D8-6256873B7A22}"/>
              </a:ext>
            </a:extLst>
          </p:cNvPr>
          <p:cNvSpPr>
            <a:spLocks noGrp="1"/>
          </p:cNvSpPr>
          <p:nvPr>
            <p:ph type="body" sz="quarter" idx="25" hasCustomPrompt="1"/>
          </p:nvPr>
        </p:nvSpPr>
        <p:spPr>
          <a:xfrm>
            <a:off x="2545032" y="3467155"/>
            <a:ext cx="12091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id="{8914974F-EEEB-4FDB-B605-14B6199844BA}"/>
              </a:ext>
            </a:extLst>
          </p:cNvPr>
          <p:cNvCxnSpPr>
            <a:cxnSpLocks/>
          </p:cNvCxnSpPr>
          <p:nvPr userDrawn="1"/>
        </p:nvCxnSpPr>
        <p:spPr>
          <a:xfrm>
            <a:off x="3758002" y="3713168"/>
            <a:ext cx="46836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CFFB4C-5408-479D-88E2-42F8897706C7}"/>
              </a:ext>
            </a:extLst>
          </p:cNvPr>
          <p:cNvCxnSpPr>
            <a:cxnSpLocks/>
          </p:cNvCxnSpPr>
          <p:nvPr userDrawn="1"/>
        </p:nvCxnSpPr>
        <p:spPr>
          <a:xfrm flipV="1">
            <a:off x="6091322" y="2030298"/>
            <a:ext cx="4678"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id="{9D316786-C25C-4139-9C9E-B55FEA3C4AC0}"/>
              </a:ext>
            </a:extLst>
          </p:cNvPr>
          <p:cNvSpPr>
            <a:spLocks noGrp="1"/>
          </p:cNvSpPr>
          <p:nvPr>
            <p:ph type="body" sz="quarter" idx="26" hasCustomPrompt="1"/>
          </p:nvPr>
        </p:nvSpPr>
        <p:spPr>
          <a:xfrm>
            <a:off x="6754219" y="2067508"/>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DC43FD24-D855-40FC-85C4-87ED3F64AA2C}"/>
              </a:ext>
            </a:extLst>
          </p:cNvPr>
          <p:cNvSpPr>
            <a:spLocks noGrp="1"/>
          </p:cNvSpPr>
          <p:nvPr>
            <p:ph type="body" sz="quarter" idx="24" hasCustomPrompt="1"/>
          </p:nvPr>
        </p:nvSpPr>
        <p:spPr>
          <a:xfrm>
            <a:off x="7860695" y="4820889"/>
            <a:ext cx="1183179"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id="{2C07A013-A59B-4367-9832-ED55A6D25280}"/>
              </a:ext>
            </a:extLst>
          </p:cNvPr>
          <p:cNvSpPr>
            <a:spLocks noGrp="1"/>
          </p:cNvSpPr>
          <p:nvPr>
            <p:ph type="title" hasCustomPrompt="1"/>
          </p:nvPr>
        </p:nvSpPr>
        <p:spPr>
          <a:xfrm>
            <a:off x="794508" y="715939"/>
            <a:ext cx="4864608"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1F00DA-5D59-4EDE-BA9C-D312B3FBBAF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94C3578F-2A0F-4E30-AF4A-8F796929EE04}"/>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id="{191453D1-9488-4F30-8223-1CB500BDC2F1}"/>
              </a:ext>
            </a:extLst>
          </p:cNvPr>
          <p:cNvSpPr>
            <a:spLocks noGrp="1"/>
          </p:cNvSpPr>
          <p:nvPr>
            <p:ph type="body" sz="quarter" idx="19" hasCustomPrompt="1"/>
          </p:nvPr>
        </p:nvSpPr>
        <p:spPr>
          <a:xfrm>
            <a:off x="2452699" y="1592681"/>
            <a:ext cx="730606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id="{4882AD8A-D4BD-4E12-8458-AC021F93B15C}"/>
              </a:ext>
            </a:extLst>
          </p:cNvPr>
          <p:cNvSpPr>
            <a:spLocks noGrp="1"/>
          </p:cNvSpPr>
          <p:nvPr>
            <p:ph type="body" sz="quarter" idx="26" hasCustomPrompt="1"/>
          </p:nvPr>
        </p:nvSpPr>
        <p:spPr>
          <a:xfrm>
            <a:off x="1973698"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id="{3DF3AAFC-DA9A-4A72-BBF9-5A097BC5950E}"/>
              </a:ext>
            </a:extLst>
          </p:cNvPr>
          <p:cNvSpPr>
            <a:spLocks noGrp="1"/>
          </p:cNvSpPr>
          <p:nvPr>
            <p:ph type="body" sz="quarter" idx="27" hasCustomPrompt="1"/>
          </p:nvPr>
        </p:nvSpPr>
        <p:spPr>
          <a:xfrm>
            <a:off x="5202976"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id="{2FF48EEE-6AEC-4E37-AD5C-EEB74BA0CEDB}"/>
              </a:ext>
            </a:extLst>
          </p:cNvPr>
          <p:cNvSpPr>
            <a:spLocks noGrp="1"/>
          </p:cNvSpPr>
          <p:nvPr>
            <p:ph type="body" sz="quarter" idx="28" hasCustomPrompt="1"/>
          </p:nvPr>
        </p:nvSpPr>
        <p:spPr>
          <a:xfrm>
            <a:off x="8346652"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id="{32066EA2-51F1-4F13-8E1B-89600E879074}"/>
              </a:ext>
            </a:extLst>
          </p:cNvPr>
          <p:cNvSpPr>
            <a:spLocks noGrp="1"/>
          </p:cNvSpPr>
          <p:nvPr>
            <p:ph type="body" sz="quarter" idx="13" hasCustomPrompt="1"/>
          </p:nvPr>
        </p:nvSpPr>
        <p:spPr>
          <a:xfrm>
            <a:off x="1591695" y="4042386"/>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F14EBD1B-595C-4A54-92C8-3C5427E15C45}"/>
              </a:ext>
            </a:extLst>
          </p:cNvPr>
          <p:cNvSpPr>
            <a:spLocks noGrp="1"/>
          </p:cNvSpPr>
          <p:nvPr>
            <p:ph type="body" sz="quarter" idx="29" hasCustomPrompt="1"/>
          </p:nvPr>
        </p:nvSpPr>
        <p:spPr>
          <a:xfrm>
            <a:off x="4820973" y="4042387"/>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B64F77B9-03A9-4E3E-B656-D3C0FBE25AB5}"/>
              </a:ext>
            </a:extLst>
          </p:cNvPr>
          <p:cNvSpPr>
            <a:spLocks noGrp="1"/>
          </p:cNvSpPr>
          <p:nvPr>
            <p:ph type="body" sz="quarter" idx="30" hasCustomPrompt="1"/>
          </p:nvPr>
        </p:nvSpPr>
        <p:spPr>
          <a:xfrm>
            <a:off x="7964649" y="4042386"/>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DFFECFB3-5650-476F-BB54-8A2A45F8AE7F}"/>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91600-3E99-42F4-85C2-60F442CD5E7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2" name="Content Placeholder 8">
            <a:extLst>
              <a:ext uri="{FF2B5EF4-FFF2-40B4-BE49-F238E27FC236}">
                <a16:creationId xmlns:a16="http://schemas.microsoft.com/office/drawing/2014/main" id="{30B4BBA3-2E4B-4AF2-8A2B-92DD019631E8}"/>
              </a:ext>
            </a:extLst>
          </p:cNvPr>
          <p:cNvSpPr>
            <a:spLocks noGrp="1"/>
          </p:cNvSpPr>
          <p:nvPr>
            <p:ph sz="quarter" idx="39"/>
          </p:nvPr>
        </p:nvSpPr>
        <p:spPr>
          <a:xfrm>
            <a:off x="6266428" y="2782888"/>
            <a:ext cx="4992567"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4">
            <a:extLst>
              <a:ext uri="{FF2B5EF4-FFF2-40B4-BE49-F238E27FC236}">
                <a16:creationId xmlns:a16="http://schemas.microsoft.com/office/drawing/2014/main" id="{44460CAC-F6F8-43F8-93F5-188B790DEE63}"/>
              </a:ext>
            </a:extLst>
          </p:cNvPr>
          <p:cNvSpPr>
            <a:spLocks noGrp="1"/>
          </p:cNvSpPr>
          <p:nvPr>
            <p:ph type="body" sz="quarter" idx="19" hasCustomPrompt="1"/>
          </p:nvPr>
        </p:nvSpPr>
        <p:spPr>
          <a:xfrm>
            <a:off x="2452699" y="1592681"/>
            <a:ext cx="730606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id="{6968D310-58F4-4A10-A286-9B42AECFDD18}"/>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id="{2C4E099A-EEE4-40B4-B9B5-32A5A981F951}"/>
              </a:ext>
            </a:extLst>
          </p:cNvPr>
          <p:cNvSpPr>
            <a:spLocks noGrp="1"/>
          </p:cNvSpPr>
          <p:nvPr>
            <p:ph type="body" sz="quarter" idx="36" hasCustomPrompt="1"/>
          </p:nvPr>
        </p:nvSpPr>
        <p:spPr>
          <a:xfrm>
            <a:off x="905410" y="2333977"/>
            <a:ext cx="5007023"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id="{51338F1A-6EF2-4AA5-9EE8-628C9D57C270}"/>
              </a:ext>
            </a:extLst>
          </p:cNvPr>
          <p:cNvSpPr>
            <a:spLocks noGrp="1"/>
          </p:cNvSpPr>
          <p:nvPr>
            <p:ph type="body" sz="quarter" idx="37" hasCustomPrompt="1"/>
          </p:nvPr>
        </p:nvSpPr>
        <p:spPr>
          <a:xfrm>
            <a:off x="6279569" y="2339781"/>
            <a:ext cx="4993148"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id="{DF744EAD-73E9-49F3-9CA4-9A344EB625D9}"/>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id="{ACB4710E-545B-4940-B69A-359188335AD3}"/>
              </a:ext>
            </a:extLst>
          </p:cNvPr>
          <p:cNvSpPr>
            <a:spLocks noGrp="1"/>
          </p:cNvSpPr>
          <p:nvPr>
            <p:ph sz="quarter" idx="38"/>
          </p:nvPr>
        </p:nvSpPr>
        <p:spPr>
          <a:xfrm>
            <a:off x="919283" y="2782888"/>
            <a:ext cx="4992567"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33791-52F7-40F6-B230-7BF6C505CCD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DE68A0C5-BEED-4BC5-ACD5-3F28EDE19EE3}"/>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id="{2A6B27A0-0449-46AE-A770-EBB281A1A953}"/>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1E70DE9B-2CDE-44B6-9307-FC12D873CA40}"/>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123B5183-98F9-43BF-BE37-2AE0A049EA8B}"/>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49DAB7F1-F6E7-4F92-B252-D9B81196A3A9}"/>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4037F0E4-C57B-4033-B973-C69A03D97024}"/>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85DAD742-736F-42D3-99FC-6046CF57A7A3}"/>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53EC6732-F61D-431C-88C9-BAA5039B6BB6}"/>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B8218F9A-C149-4D30-8437-B9D8C0DAF1D1}"/>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BCA166BB-F293-4289-B0EB-57580EC9608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77397369-CCB5-450E-8FD1-46B3B54F6B89}"/>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8252082-BCF2-4955-B695-35F48EF76FD9}"/>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AF998D11-3FAA-4712-8C34-404C1BDCECBD}"/>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2AA33C54-3898-452E-979F-F1B5853E737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0569AA0A-65D1-4456-9A14-327E6CE6DF6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028EB91C-9303-4EB3-886A-E5DA884A80FD}"/>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4A47908B-3F69-4786-9C40-C12392133F05}"/>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378EEBEC-FDBD-4D14-ADCA-4C72B269E993}"/>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044989A5-8040-43C0-BE05-6A79C3BE6378}"/>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52581A3A-F479-4780-81BE-CCBCF398141A}"/>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3D361DBA-153A-4846-BDA4-CC63FF94744D}"/>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78FB324E-EE00-4CC5-9F81-5EF71F305031}"/>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78AA454F-F92D-4844-92A6-A3FEDD88B302}"/>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651BCA7B-5BF4-4A0F-95C1-2014315E80B1}"/>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7E3F41F1-0E06-45ED-894F-7F38510C2728}"/>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id="{C02572F8-1812-49D5-B24A-088659DE9FC7}"/>
              </a:ext>
            </a:extLst>
          </p:cNvPr>
          <p:cNvSpPr>
            <a:spLocks noGrp="1"/>
          </p:cNvSpPr>
          <p:nvPr>
            <p:ph type="body" sz="quarter" idx="41" hasCustomPrompt="1"/>
          </p:nvPr>
        </p:nvSpPr>
        <p:spPr>
          <a:xfrm>
            <a:off x="653772" y="2763180"/>
            <a:ext cx="1021001"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453EA1A1-A67D-4132-9EA0-584E8FA796C3}"/>
              </a:ext>
            </a:extLst>
          </p:cNvPr>
          <p:cNvSpPr>
            <a:spLocks noGrp="1"/>
          </p:cNvSpPr>
          <p:nvPr>
            <p:ph type="body" sz="quarter" idx="42" hasCustomPrompt="1"/>
          </p:nvPr>
        </p:nvSpPr>
        <p:spPr>
          <a:xfrm>
            <a:off x="653772" y="4449967"/>
            <a:ext cx="1021001"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id="{658BFCC4-C261-4874-8195-FDA3C5001E05}"/>
              </a:ext>
            </a:extLst>
          </p:cNvPr>
          <p:cNvSpPr>
            <a:spLocks noGrp="1"/>
          </p:cNvSpPr>
          <p:nvPr>
            <p:ph type="body" sz="quarter" idx="43" hasCustomPrompt="1"/>
          </p:nvPr>
        </p:nvSpPr>
        <p:spPr>
          <a:xfrm>
            <a:off x="2029367"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158708C7-ABA0-43E5-BB89-A1B7B2C45233}"/>
              </a:ext>
            </a:extLst>
          </p:cNvPr>
          <p:cNvSpPr>
            <a:spLocks noGrp="1"/>
          </p:cNvSpPr>
          <p:nvPr>
            <p:ph type="body" sz="quarter" idx="44" hasCustomPrompt="1"/>
          </p:nvPr>
        </p:nvSpPr>
        <p:spPr>
          <a:xfrm>
            <a:off x="4397612"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2AE59213-95B1-4597-AD8C-D55D96D561EA}"/>
              </a:ext>
            </a:extLst>
          </p:cNvPr>
          <p:cNvSpPr>
            <a:spLocks noGrp="1"/>
          </p:cNvSpPr>
          <p:nvPr>
            <p:ph type="body" sz="quarter" idx="45" hasCustomPrompt="1"/>
          </p:nvPr>
        </p:nvSpPr>
        <p:spPr>
          <a:xfrm>
            <a:off x="8344687"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B9A460E-592F-41EA-9F9C-8953AFAC2236}"/>
              </a:ext>
            </a:extLst>
          </p:cNvPr>
          <p:cNvSpPr>
            <a:spLocks noGrp="1"/>
          </p:cNvSpPr>
          <p:nvPr>
            <p:ph type="body" sz="quarter" idx="46" hasCustomPrompt="1"/>
          </p:nvPr>
        </p:nvSpPr>
        <p:spPr>
          <a:xfrm>
            <a:off x="2029367" y="3862599"/>
            <a:ext cx="1440088"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3065B3A8-F99B-47E6-B517-D93AC0FC4501}"/>
              </a:ext>
            </a:extLst>
          </p:cNvPr>
          <p:cNvSpPr>
            <a:spLocks noGrp="1"/>
          </p:cNvSpPr>
          <p:nvPr>
            <p:ph type="body" sz="quarter" idx="47" hasCustomPrompt="1"/>
          </p:nvPr>
        </p:nvSpPr>
        <p:spPr>
          <a:xfrm>
            <a:off x="5976442" y="3862599"/>
            <a:ext cx="1440088"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id="{B2187073-BC0A-4137-A204-D35C44CD7F87}"/>
              </a:ext>
            </a:extLst>
          </p:cNvPr>
          <p:cNvSpPr>
            <a:spLocks noGrp="1"/>
          </p:cNvSpPr>
          <p:nvPr>
            <p:ph type="body" sz="quarter" idx="48" hasCustomPrompt="1"/>
          </p:nvPr>
        </p:nvSpPr>
        <p:spPr>
          <a:xfrm>
            <a:off x="9923517" y="3862599"/>
            <a:ext cx="1440088"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id="{35F35AF6-FBA2-4CA2-8A1F-2C977E6C9754}"/>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89BE0-E34D-48FA-8ED2-CA69BFBC4FB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3" name="Picture Placeholder 7">
            <a:extLst>
              <a:ext uri="{FF2B5EF4-FFF2-40B4-BE49-F238E27FC236}">
                <a16:creationId xmlns:a16="http://schemas.microsoft.com/office/drawing/2014/main" id="{AB20A778-FBFD-4ED2-8E9B-6645F59A4D16}"/>
              </a:ext>
            </a:extLst>
          </p:cNvPr>
          <p:cNvSpPr>
            <a:spLocks noGrp="1"/>
          </p:cNvSpPr>
          <p:nvPr>
            <p:ph type="pic" sz="quarter" idx="14" hasCustomPrompt="1"/>
          </p:nvPr>
        </p:nvSpPr>
        <p:spPr>
          <a:xfrm>
            <a:off x="7179732" y="0"/>
            <a:ext cx="5012268"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id="{3B12CF59-4802-4969-8645-8E2014DF0AB6}"/>
              </a:ext>
            </a:extLst>
          </p:cNvPr>
          <p:cNvSpPr>
            <a:spLocks noGrp="1"/>
          </p:cNvSpPr>
          <p:nvPr>
            <p:ph type="pic" sz="quarter" idx="13" hasCustomPrompt="1"/>
          </p:nvPr>
        </p:nvSpPr>
        <p:spPr>
          <a:xfrm>
            <a:off x="7179732" y="0"/>
            <a:ext cx="5012267"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id="{523CB959-A5D6-4887-9B77-916F0EA10660}"/>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id="{473E75D8-7274-49D2-8CF2-0E990C29CCA7}"/>
              </a:ext>
            </a:extLst>
          </p:cNvPr>
          <p:cNvSpPr>
            <a:spLocks noGrp="1"/>
          </p:cNvSpPr>
          <p:nvPr>
            <p:ph type="title" hasCustomPrompt="1"/>
          </p:nvPr>
        </p:nvSpPr>
        <p:spPr>
          <a:xfrm>
            <a:off x="793750" y="715939"/>
            <a:ext cx="4864608"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id="{28591683-9C5C-45D2-A241-FC48B66B50DB}"/>
              </a:ext>
            </a:extLst>
          </p:cNvPr>
          <p:cNvSpPr>
            <a:spLocks noGrp="1"/>
          </p:cNvSpPr>
          <p:nvPr>
            <p:ph sz="quarter" idx="15"/>
          </p:nvPr>
        </p:nvSpPr>
        <p:spPr>
          <a:xfrm>
            <a:off x="793750" y="1238250"/>
            <a:ext cx="5422392"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9293AB-35CB-4344-A710-9C0BF396AEA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AE5B5434-FC37-4DD2-AA81-6499AA6FB246}"/>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id="{425C06A4-0C2D-4746-83C3-410A9B469E89}"/>
              </a:ext>
            </a:extLst>
          </p:cNvPr>
          <p:cNvSpPr/>
          <p:nvPr userDrawn="1"/>
        </p:nvSpPr>
        <p:spPr>
          <a:xfrm>
            <a:off x="739302" y="739302"/>
            <a:ext cx="10713396"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id="{890CF5DC-D21B-4DF3-8248-1F809124AD98}"/>
              </a:ext>
            </a:extLst>
          </p:cNvPr>
          <p:cNvSpPr>
            <a:spLocks noGrp="1"/>
          </p:cNvSpPr>
          <p:nvPr>
            <p:ph type="pic" sz="quarter" idx="15" hasCustomPrompt="1"/>
          </p:nvPr>
        </p:nvSpPr>
        <p:spPr>
          <a:xfrm>
            <a:off x="1803737" y="2804053"/>
            <a:ext cx="1487419"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EE26967-C0C7-4310-90FC-F1914D2403E8}"/>
              </a:ext>
            </a:extLst>
          </p:cNvPr>
          <p:cNvSpPr>
            <a:spLocks noGrp="1"/>
          </p:cNvSpPr>
          <p:nvPr>
            <p:ph type="body" sz="quarter" idx="18" hasCustomPrompt="1"/>
          </p:nvPr>
        </p:nvSpPr>
        <p:spPr>
          <a:xfrm>
            <a:off x="1488239"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id="{3CA187B6-5AE8-4D11-8E79-63677F474D26}"/>
              </a:ext>
            </a:extLst>
          </p:cNvPr>
          <p:cNvSpPr>
            <a:spLocks noGrp="1"/>
          </p:cNvSpPr>
          <p:nvPr>
            <p:ph type="body" sz="quarter" idx="19" hasCustomPrompt="1"/>
          </p:nvPr>
        </p:nvSpPr>
        <p:spPr>
          <a:xfrm>
            <a:off x="1488239"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id="{A72BAC04-D935-470E-B6B5-E9CCE70D11F4}"/>
              </a:ext>
            </a:extLst>
          </p:cNvPr>
          <p:cNvSpPr>
            <a:spLocks noGrp="1"/>
          </p:cNvSpPr>
          <p:nvPr>
            <p:ph type="pic" sz="quarter" idx="20" hasCustomPrompt="1"/>
          </p:nvPr>
        </p:nvSpPr>
        <p:spPr>
          <a:xfrm>
            <a:off x="4175961" y="2804053"/>
            <a:ext cx="1487419"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id="{456256DC-B113-4559-8D0B-3F8B4A7CAB2B}"/>
              </a:ext>
            </a:extLst>
          </p:cNvPr>
          <p:cNvSpPr>
            <a:spLocks noGrp="1"/>
          </p:cNvSpPr>
          <p:nvPr>
            <p:ph type="pic" sz="quarter" idx="21" hasCustomPrompt="1"/>
          </p:nvPr>
        </p:nvSpPr>
        <p:spPr>
          <a:xfrm>
            <a:off x="6548185" y="2804053"/>
            <a:ext cx="1487419"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id="{E60A063A-DD07-4E82-9217-A8AD06D7C94F}"/>
              </a:ext>
            </a:extLst>
          </p:cNvPr>
          <p:cNvSpPr>
            <a:spLocks noGrp="1"/>
          </p:cNvSpPr>
          <p:nvPr>
            <p:ph type="pic" sz="quarter" idx="22" hasCustomPrompt="1"/>
          </p:nvPr>
        </p:nvSpPr>
        <p:spPr>
          <a:xfrm>
            <a:off x="8920409" y="2804053"/>
            <a:ext cx="1487419"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id="{4194B9ED-C9B7-4850-B875-B179F9A6ADC4}"/>
              </a:ext>
            </a:extLst>
          </p:cNvPr>
          <p:cNvSpPr>
            <a:spLocks noGrp="1"/>
          </p:cNvSpPr>
          <p:nvPr>
            <p:ph type="body" sz="quarter" idx="23" hasCustomPrompt="1"/>
          </p:nvPr>
        </p:nvSpPr>
        <p:spPr>
          <a:xfrm>
            <a:off x="3860463"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id="{DBB00C57-7DE2-436D-8748-527515EE4A6A}"/>
              </a:ext>
            </a:extLst>
          </p:cNvPr>
          <p:cNvSpPr>
            <a:spLocks noGrp="1"/>
          </p:cNvSpPr>
          <p:nvPr>
            <p:ph type="body" sz="quarter" idx="24" hasCustomPrompt="1"/>
          </p:nvPr>
        </p:nvSpPr>
        <p:spPr>
          <a:xfrm>
            <a:off x="3860463"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id="{D6503F18-AEB2-4183-8F37-6BE4BBD66EE2}"/>
              </a:ext>
            </a:extLst>
          </p:cNvPr>
          <p:cNvSpPr>
            <a:spLocks noGrp="1"/>
          </p:cNvSpPr>
          <p:nvPr>
            <p:ph type="body" sz="quarter" idx="25" hasCustomPrompt="1"/>
          </p:nvPr>
        </p:nvSpPr>
        <p:spPr>
          <a:xfrm>
            <a:off x="6232687"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id="{D01AC31E-901A-4C34-A8AE-71C303E07F53}"/>
              </a:ext>
            </a:extLst>
          </p:cNvPr>
          <p:cNvSpPr>
            <a:spLocks noGrp="1"/>
          </p:cNvSpPr>
          <p:nvPr>
            <p:ph type="body" sz="quarter" idx="26" hasCustomPrompt="1"/>
          </p:nvPr>
        </p:nvSpPr>
        <p:spPr>
          <a:xfrm>
            <a:off x="6232687"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id="{F113CB6D-E397-418B-8738-D96E553ADD2F}"/>
              </a:ext>
            </a:extLst>
          </p:cNvPr>
          <p:cNvSpPr>
            <a:spLocks noGrp="1"/>
          </p:cNvSpPr>
          <p:nvPr>
            <p:ph type="body" sz="quarter" idx="27" hasCustomPrompt="1"/>
          </p:nvPr>
        </p:nvSpPr>
        <p:spPr>
          <a:xfrm>
            <a:off x="8604911" y="4570546"/>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id="{63EA5C1A-BB92-4C5E-BB99-A85B0B0FC499}"/>
              </a:ext>
            </a:extLst>
          </p:cNvPr>
          <p:cNvSpPr>
            <a:spLocks noGrp="1"/>
          </p:cNvSpPr>
          <p:nvPr>
            <p:ph type="body" sz="quarter" idx="28" hasCustomPrompt="1"/>
          </p:nvPr>
        </p:nvSpPr>
        <p:spPr>
          <a:xfrm>
            <a:off x="8604911" y="4886780"/>
            <a:ext cx="2118415"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id="{90E93D6C-0CD6-42A7-A2D2-C8582F7B353C}"/>
              </a:ext>
            </a:extLst>
          </p:cNvPr>
          <p:cNvSpPr/>
          <p:nvPr userDrawn="1"/>
        </p:nvSpPr>
        <p:spPr>
          <a:xfrm>
            <a:off x="1686323"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7D0FDBA-5294-4730-92D6-440AA8DE35AE}"/>
              </a:ext>
            </a:extLst>
          </p:cNvPr>
          <p:cNvSpPr/>
          <p:nvPr userDrawn="1"/>
        </p:nvSpPr>
        <p:spPr>
          <a:xfrm>
            <a:off x="4058547"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8E75564-AD04-4406-979E-AC0A8BE2AEFD}"/>
              </a:ext>
            </a:extLst>
          </p:cNvPr>
          <p:cNvSpPr/>
          <p:nvPr userDrawn="1"/>
        </p:nvSpPr>
        <p:spPr>
          <a:xfrm>
            <a:off x="6430771"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E7899F8-DBAB-4DCC-857C-94A3CF0FE542}"/>
              </a:ext>
            </a:extLst>
          </p:cNvPr>
          <p:cNvSpPr/>
          <p:nvPr userDrawn="1"/>
        </p:nvSpPr>
        <p:spPr>
          <a:xfrm>
            <a:off x="8802995"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1C8F6-B68C-4B34-A1EC-848B6301BE02}"/>
              </a:ext>
            </a:extLst>
          </p:cNvPr>
          <p:cNvSpPr>
            <a:spLocks noGrp="1"/>
          </p:cNvSpPr>
          <p:nvPr>
            <p:ph type="title" hasCustomPrompt="1"/>
          </p:nvPr>
        </p:nvSpPr>
        <p:spPr>
          <a:xfrm>
            <a:off x="2452698" y="1566777"/>
            <a:ext cx="7286604"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B7C369-B3B1-47DB-AFB5-4A2FA0A0469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26EDB6E9-4285-4C1C-9752-2D43D60780B6}"/>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id="{C8C5DE79-8AB4-425F-A9CB-B17901806732}"/>
              </a:ext>
            </a:extLst>
          </p:cNvPr>
          <p:cNvSpPr/>
          <p:nvPr userDrawn="1"/>
        </p:nvSpPr>
        <p:spPr>
          <a:xfrm>
            <a:off x="739302" y="739302"/>
            <a:ext cx="10713396"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id="{A8FDD580-B69C-4AF1-9C0C-1CF94ECEB278}"/>
              </a:ext>
            </a:extLst>
          </p:cNvPr>
          <p:cNvSpPr>
            <a:spLocks noGrp="1"/>
          </p:cNvSpPr>
          <p:nvPr>
            <p:ph type="body" sz="quarter" idx="18" hasCustomPrompt="1"/>
          </p:nvPr>
        </p:nvSpPr>
        <p:spPr>
          <a:xfrm>
            <a:off x="1418477"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id="{7A72E08F-5B05-415B-A503-4CED86D11FE1}"/>
              </a:ext>
            </a:extLst>
          </p:cNvPr>
          <p:cNvSpPr>
            <a:spLocks noGrp="1"/>
          </p:cNvSpPr>
          <p:nvPr>
            <p:ph type="body" sz="quarter" idx="19" hasCustomPrompt="1"/>
          </p:nvPr>
        </p:nvSpPr>
        <p:spPr>
          <a:xfrm>
            <a:off x="1418477"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id="{02D7BE41-1227-4D94-AC6E-F4D007491740}"/>
              </a:ext>
            </a:extLst>
          </p:cNvPr>
          <p:cNvSpPr>
            <a:spLocks noGrp="1"/>
          </p:cNvSpPr>
          <p:nvPr>
            <p:ph type="body" sz="quarter" idx="23" hasCustomPrompt="1"/>
          </p:nvPr>
        </p:nvSpPr>
        <p:spPr>
          <a:xfrm>
            <a:off x="3839016"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id="{C7E8138A-A795-4EF2-B1FF-1A36693A3593}"/>
              </a:ext>
            </a:extLst>
          </p:cNvPr>
          <p:cNvSpPr>
            <a:spLocks noGrp="1"/>
          </p:cNvSpPr>
          <p:nvPr>
            <p:ph type="body" sz="quarter" idx="24" hasCustomPrompt="1"/>
          </p:nvPr>
        </p:nvSpPr>
        <p:spPr>
          <a:xfrm>
            <a:off x="3839016"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id="{77F66B66-F2E4-439A-A7DF-A9A64B0DF7BB}"/>
              </a:ext>
            </a:extLst>
          </p:cNvPr>
          <p:cNvSpPr>
            <a:spLocks noGrp="1"/>
          </p:cNvSpPr>
          <p:nvPr>
            <p:ph type="body" sz="quarter" idx="25" hasCustomPrompt="1"/>
          </p:nvPr>
        </p:nvSpPr>
        <p:spPr>
          <a:xfrm>
            <a:off x="6259555"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id="{13CDFA66-0739-48E3-97B6-F63F13A0A838}"/>
              </a:ext>
            </a:extLst>
          </p:cNvPr>
          <p:cNvSpPr>
            <a:spLocks noGrp="1"/>
          </p:cNvSpPr>
          <p:nvPr>
            <p:ph type="body" sz="quarter" idx="26" hasCustomPrompt="1"/>
          </p:nvPr>
        </p:nvSpPr>
        <p:spPr>
          <a:xfrm>
            <a:off x="6259555"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id="{B4EE4B66-F80E-45BB-B2FE-CC11E1FBAF24}"/>
              </a:ext>
            </a:extLst>
          </p:cNvPr>
          <p:cNvSpPr>
            <a:spLocks noGrp="1"/>
          </p:cNvSpPr>
          <p:nvPr>
            <p:ph type="body" sz="quarter" idx="27" hasCustomPrompt="1"/>
          </p:nvPr>
        </p:nvSpPr>
        <p:spPr>
          <a:xfrm>
            <a:off x="8680094" y="5098599"/>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id="{51F734C1-F867-4FB6-A239-D99ED9E4C54D}"/>
              </a:ext>
            </a:extLst>
          </p:cNvPr>
          <p:cNvSpPr>
            <a:spLocks noGrp="1"/>
          </p:cNvSpPr>
          <p:nvPr>
            <p:ph type="body" sz="quarter" idx="28" hasCustomPrompt="1"/>
          </p:nvPr>
        </p:nvSpPr>
        <p:spPr>
          <a:xfrm>
            <a:off x="8680094" y="5414833"/>
            <a:ext cx="2118415"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id="{11E88FD1-69BB-4254-81B8-7B383CE8D2D0}"/>
              </a:ext>
            </a:extLst>
          </p:cNvPr>
          <p:cNvSpPr>
            <a:spLocks noGrp="1"/>
          </p:cNvSpPr>
          <p:nvPr>
            <p:ph type="pic" sz="quarter" idx="29" hasCustomPrompt="1"/>
          </p:nvPr>
        </p:nvSpPr>
        <p:spPr>
          <a:xfrm>
            <a:off x="2002390" y="232725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id="{E6EBB7F2-ABDB-41F2-8A6B-93196276ABF5}"/>
              </a:ext>
            </a:extLst>
          </p:cNvPr>
          <p:cNvSpPr>
            <a:spLocks noGrp="1"/>
          </p:cNvSpPr>
          <p:nvPr>
            <p:ph type="body" sz="quarter" idx="30" hasCustomPrompt="1"/>
          </p:nvPr>
        </p:nvSpPr>
        <p:spPr>
          <a:xfrm>
            <a:off x="1418477"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id="{4D66759F-DBAD-46B4-929C-18F2FB541B00}"/>
              </a:ext>
            </a:extLst>
          </p:cNvPr>
          <p:cNvSpPr>
            <a:spLocks noGrp="1"/>
          </p:cNvSpPr>
          <p:nvPr>
            <p:ph type="body" sz="quarter" idx="31" hasCustomPrompt="1"/>
          </p:nvPr>
        </p:nvSpPr>
        <p:spPr>
          <a:xfrm>
            <a:off x="1418477"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id="{07D90C20-BFF7-4D04-AD95-1861DF74509F}"/>
              </a:ext>
            </a:extLst>
          </p:cNvPr>
          <p:cNvSpPr>
            <a:spLocks noGrp="1"/>
          </p:cNvSpPr>
          <p:nvPr>
            <p:ph type="body" sz="quarter" idx="35" hasCustomPrompt="1"/>
          </p:nvPr>
        </p:nvSpPr>
        <p:spPr>
          <a:xfrm>
            <a:off x="3839016"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id="{EF54F366-5FD7-4707-A0E3-FAFA53156C29}"/>
              </a:ext>
            </a:extLst>
          </p:cNvPr>
          <p:cNvSpPr>
            <a:spLocks noGrp="1"/>
          </p:cNvSpPr>
          <p:nvPr>
            <p:ph type="body" sz="quarter" idx="36" hasCustomPrompt="1"/>
          </p:nvPr>
        </p:nvSpPr>
        <p:spPr>
          <a:xfrm>
            <a:off x="3839016"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id="{A51158F4-509A-44E4-A601-2CD7AEDE7380}"/>
              </a:ext>
            </a:extLst>
          </p:cNvPr>
          <p:cNvSpPr>
            <a:spLocks noGrp="1"/>
          </p:cNvSpPr>
          <p:nvPr>
            <p:ph type="body" sz="quarter" idx="37" hasCustomPrompt="1"/>
          </p:nvPr>
        </p:nvSpPr>
        <p:spPr>
          <a:xfrm>
            <a:off x="6259555"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id="{DA9AC8DA-4C66-4D66-9075-59DC95E2AC33}"/>
              </a:ext>
            </a:extLst>
          </p:cNvPr>
          <p:cNvSpPr>
            <a:spLocks noGrp="1"/>
          </p:cNvSpPr>
          <p:nvPr>
            <p:ph type="body" sz="quarter" idx="38" hasCustomPrompt="1"/>
          </p:nvPr>
        </p:nvSpPr>
        <p:spPr>
          <a:xfrm>
            <a:off x="6259555"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id="{F3A598D9-D412-4C15-A31C-3A4842B32E1F}"/>
              </a:ext>
            </a:extLst>
          </p:cNvPr>
          <p:cNvSpPr>
            <a:spLocks noGrp="1"/>
          </p:cNvSpPr>
          <p:nvPr>
            <p:ph type="body" sz="quarter" idx="39" hasCustomPrompt="1"/>
          </p:nvPr>
        </p:nvSpPr>
        <p:spPr>
          <a:xfrm>
            <a:off x="8680094" y="3263610"/>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id="{14A0A9AD-40F7-4203-917C-8BFBF4FCF2C0}"/>
              </a:ext>
            </a:extLst>
          </p:cNvPr>
          <p:cNvSpPr>
            <a:spLocks noGrp="1"/>
          </p:cNvSpPr>
          <p:nvPr>
            <p:ph type="body" sz="quarter" idx="40" hasCustomPrompt="1"/>
          </p:nvPr>
        </p:nvSpPr>
        <p:spPr>
          <a:xfrm>
            <a:off x="8680094" y="3579845"/>
            <a:ext cx="2118415"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id="{129E220D-4268-4E0B-B292-D87F92DF6ED3}"/>
              </a:ext>
            </a:extLst>
          </p:cNvPr>
          <p:cNvSpPr/>
          <p:nvPr userDrawn="1"/>
        </p:nvSpPr>
        <p:spPr>
          <a:xfrm>
            <a:off x="1947081" y="227264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id="{2DB6BDC2-D18B-4AF7-9B33-2FB86D67A64A}"/>
              </a:ext>
            </a:extLst>
          </p:cNvPr>
          <p:cNvSpPr>
            <a:spLocks noGrp="1"/>
          </p:cNvSpPr>
          <p:nvPr>
            <p:ph type="pic" sz="quarter" idx="41" hasCustomPrompt="1"/>
          </p:nvPr>
        </p:nvSpPr>
        <p:spPr>
          <a:xfrm>
            <a:off x="2002390" y="4154796"/>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id="{CB9D855A-B11D-44DC-BBE1-7BA68BD18E68}"/>
              </a:ext>
            </a:extLst>
          </p:cNvPr>
          <p:cNvSpPr/>
          <p:nvPr userDrawn="1"/>
        </p:nvSpPr>
        <p:spPr>
          <a:xfrm>
            <a:off x="1947081" y="4100189"/>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id="{D12B69C6-4468-4017-A141-0864B9065E88}"/>
              </a:ext>
            </a:extLst>
          </p:cNvPr>
          <p:cNvSpPr>
            <a:spLocks noGrp="1"/>
          </p:cNvSpPr>
          <p:nvPr>
            <p:ph type="pic" sz="quarter" idx="42" hasCustomPrompt="1"/>
          </p:nvPr>
        </p:nvSpPr>
        <p:spPr>
          <a:xfrm>
            <a:off x="4422929" y="231923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id="{E874C203-B833-4D0D-9674-D25DFA3F9606}"/>
              </a:ext>
            </a:extLst>
          </p:cNvPr>
          <p:cNvSpPr/>
          <p:nvPr userDrawn="1"/>
        </p:nvSpPr>
        <p:spPr>
          <a:xfrm>
            <a:off x="4367620" y="226462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id="{0B83E94D-7A2E-4F82-9F6F-414BB1EE1F9D}"/>
              </a:ext>
            </a:extLst>
          </p:cNvPr>
          <p:cNvSpPr>
            <a:spLocks noGrp="1"/>
          </p:cNvSpPr>
          <p:nvPr>
            <p:ph type="pic" sz="quarter" idx="43" hasCustomPrompt="1"/>
          </p:nvPr>
        </p:nvSpPr>
        <p:spPr>
          <a:xfrm>
            <a:off x="4422929" y="414677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id="{454DE692-CD53-4D36-9E21-EDBFA9779183}"/>
              </a:ext>
            </a:extLst>
          </p:cNvPr>
          <p:cNvSpPr/>
          <p:nvPr userDrawn="1"/>
        </p:nvSpPr>
        <p:spPr>
          <a:xfrm>
            <a:off x="4367620" y="409216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id="{722A2533-C7FE-4FF8-88EA-CC5A72E587E0}"/>
              </a:ext>
            </a:extLst>
          </p:cNvPr>
          <p:cNvSpPr>
            <a:spLocks noGrp="1"/>
          </p:cNvSpPr>
          <p:nvPr>
            <p:ph type="pic" sz="quarter" idx="44" hasCustomPrompt="1"/>
          </p:nvPr>
        </p:nvSpPr>
        <p:spPr>
          <a:xfrm>
            <a:off x="6843468" y="232394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id="{60564730-564F-4992-974D-020B105689EE}"/>
              </a:ext>
            </a:extLst>
          </p:cNvPr>
          <p:cNvSpPr/>
          <p:nvPr userDrawn="1"/>
        </p:nvSpPr>
        <p:spPr>
          <a:xfrm>
            <a:off x="6788159" y="226933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id="{3FF1C129-85E6-40AA-8026-14C47F0F038C}"/>
              </a:ext>
            </a:extLst>
          </p:cNvPr>
          <p:cNvSpPr>
            <a:spLocks noGrp="1"/>
          </p:cNvSpPr>
          <p:nvPr>
            <p:ph type="pic" sz="quarter" idx="45" hasCustomPrompt="1"/>
          </p:nvPr>
        </p:nvSpPr>
        <p:spPr>
          <a:xfrm>
            <a:off x="6843468" y="415148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id="{3E7D63A3-3C58-4F80-B353-C26650B97F55}"/>
              </a:ext>
            </a:extLst>
          </p:cNvPr>
          <p:cNvSpPr/>
          <p:nvPr userDrawn="1"/>
        </p:nvSpPr>
        <p:spPr>
          <a:xfrm>
            <a:off x="6788159" y="409687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id="{C78943C0-07AD-428D-A010-64CDDC815654}"/>
              </a:ext>
            </a:extLst>
          </p:cNvPr>
          <p:cNvSpPr>
            <a:spLocks noGrp="1"/>
          </p:cNvSpPr>
          <p:nvPr>
            <p:ph type="pic" sz="quarter" idx="46" hasCustomPrompt="1"/>
          </p:nvPr>
        </p:nvSpPr>
        <p:spPr>
          <a:xfrm>
            <a:off x="9264007" y="2315923"/>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id="{44D0D2B8-EB2F-407A-A7DF-29BF878D0C97}"/>
              </a:ext>
            </a:extLst>
          </p:cNvPr>
          <p:cNvSpPr/>
          <p:nvPr userDrawn="1"/>
        </p:nvSpPr>
        <p:spPr>
          <a:xfrm>
            <a:off x="9208698" y="2261316"/>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id="{9F5D0399-2186-4D0F-B2B6-FB29536013E2}"/>
              </a:ext>
            </a:extLst>
          </p:cNvPr>
          <p:cNvSpPr>
            <a:spLocks noGrp="1"/>
          </p:cNvSpPr>
          <p:nvPr>
            <p:ph type="pic" sz="quarter" idx="47" hasCustomPrompt="1"/>
          </p:nvPr>
        </p:nvSpPr>
        <p:spPr>
          <a:xfrm>
            <a:off x="9264007" y="414346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id="{A161A1AC-702C-4209-BE7C-E51F7434B5B5}"/>
              </a:ext>
            </a:extLst>
          </p:cNvPr>
          <p:cNvSpPr/>
          <p:nvPr userDrawn="1"/>
        </p:nvSpPr>
        <p:spPr>
          <a:xfrm>
            <a:off x="9208698" y="408885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id="{8ADA00ED-298B-444A-A7F5-508EDBA56FC5}"/>
              </a:ext>
            </a:extLst>
          </p:cNvPr>
          <p:cNvSpPr>
            <a:spLocks noGrp="1"/>
          </p:cNvSpPr>
          <p:nvPr>
            <p:ph type="title" hasCustomPrompt="1"/>
          </p:nvPr>
        </p:nvSpPr>
        <p:spPr>
          <a:xfrm>
            <a:off x="2452698" y="1187753"/>
            <a:ext cx="7286604"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C2989-2CED-47FB-8D23-FF60F2561EA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BA429704-4AB7-47AB-8C1F-4C2E4C99A10E}"/>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id="{137D1BF6-CA32-48D3-B8AE-5D5C621A7EB5}"/>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id="{F57E488F-AD89-4213-9093-5646DF323A25}"/>
              </a:ext>
            </a:extLst>
          </p:cNvPr>
          <p:cNvSpPr>
            <a:spLocks noGrp="1"/>
          </p:cNvSpPr>
          <p:nvPr>
            <p:ph type="body" sz="quarter" idx="13" hasCustomPrompt="1"/>
          </p:nvPr>
        </p:nvSpPr>
        <p:spPr>
          <a:xfrm>
            <a:off x="900511"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id="{E31C9DEB-43A3-4514-9EB8-2CE147497B96}"/>
              </a:ext>
            </a:extLst>
          </p:cNvPr>
          <p:cNvSpPr>
            <a:spLocks noGrp="1"/>
          </p:cNvSpPr>
          <p:nvPr>
            <p:ph type="body" sz="quarter" idx="15" hasCustomPrompt="1"/>
          </p:nvPr>
        </p:nvSpPr>
        <p:spPr>
          <a:xfrm>
            <a:off x="900511"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254EC399-E62D-401A-936C-2B26F8265F17}"/>
              </a:ext>
            </a:extLst>
          </p:cNvPr>
          <p:cNvSpPr>
            <a:spLocks noGrp="1"/>
          </p:cNvSpPr>
          <p:nvPr>
            <p:ph type="body" sz="quarter" idx="16" hasCustomPrompt="1"/>
          </p:nvPr>
        </p:nvSpPr>
        <p:spPr>
          <a:xfrm>
            <a:off x="3584039"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id="{4F49DC18-7C09-4FFC-98BF-DC17FCE6223B}"/>
              </a:ext>
            </a:extLst>
          </p:cNvPr>
          <p:cNvSpPr>
            <a:spLocks noGrp="1"/>
          </p:cNvSpPr>
          <p:nvPr>
            <p:ph type="body" sz="quarter" idx="17" hasCustomPrompt="1"/>
          </p:nvPr>
        </p:nvSpPr>
        <p:spPr>
          <a:xfrm>
            <a:off x="3584039"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9D21F281-5009-4E28-B34E-218C36B33ABD}"/>
              </a:ext>
            </a:extLst>
          </p:cNvPr>
          <p:cNvSpPr>
            <a:spLocks noGrp="1"/>
          </p:cNvSpPr>
          <p:nvPr>
            <p:ph type="body" sz="quarter" idx="18" hasCustomPrompt="1"/>
          </p:nvPr>
        </p:nvSpPr>
        <p:spPr>
          <a:xfrm>
            <a:off x="6267567"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75C2A3FB-F206-4ED3-A8BF-712D66D52D29}"/>
              </a:ext>
            </a:extLst>
          </p:cNvPr>
          <p:cNvSpPr>
            <a:spLocks noGrp="1"/>
          </p:cNvSpPr>
          <p:nvPr>
            <p:ph type="body" sz="quarter" idx="19" hasCustomPrompt="1"/>
          </p:nvPr>
        </p:nvSpPr>
        <p:spPr>
          <a:xfrm>
            <a:off x="6267567"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433D1544-1248-444D-B0AC-C5B22E1D2638}"/>
              </a:ext>
            </a:extLst>
          </p:cNvPr>
          <p:cNvSpPr>
            <a:spLocks noGrp="1"/>
          </p:cNvSpPr>
          <p:nvPr>
            <p:ph type="body" sz="quarter" idx="20" hasCustomPrompt="1"/>
          </p:nvPr>
        </p:nvSpPr>
        <p:spPr>
          <a:xfrm>
            <a:off x="8951094"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id="{9F4FDF38-0969-49B5-BE15-AB7D41B68D28}"/>
              </a:ext>
            </a:extLst>
          </p:cNvPr>
          <p:cNvSpPr>
            <a:spLocks noGrp="1"/>
          </p:cNvSpPr>
          <p:nvPr>
            <p:ph type="body" sz="quarter" idx="21" hasCustomPrompt="1"/>
          </p:nvPr>
        </p:nvSpPr>
        <p:spPr>
          <a:xfrm>
            <a:off x="8951094"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id="{A749E3E6-EB0F-4108-9196-2A2DDD63E220}"/>
              </a:ext>
            </a:extLst>
          </p:cNvPr>
          <p:cNvSpPr>
            <a:spLocks noGrp="1"/>
          </p:cNvSpPr>
          <p:nvPr>
            <p:ph type="body" sz="quarter" idx="22" hasCustomPrompt="1"/>
          </p:nvPr>
        </p:nvSpPr>
        <p:spPr>
          <a:xfrm>
            <a:off x="1285758" y="2399173"/>
            <a:ext cx="1611892"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id="{CA8E4A5D-4A2C-4FCA-9886-11A6692866A6}"/>
              </a:ext>
            </a:extLst>
          </p:cNvPr>
          <p:cNvSpPr>
            <a:spLocks noGrp="1"/>
          </p:cNvSpPr>
          <p:nvPr>
            <p:ph type="body" sz="quarter" idx="23" hasCustomPrompt="1"/>
          </p:nvPr>
        </p:nvSpPr>
        <p:spPr>
          <a:xfrm>
            <a:off x="6652814"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id="{D12F1290-6B4C-49B8-BC26-3B433534C3F7}"/>
              </a:ext>
            </a:extLst>
          </p:cNvPr>
          <p:cNvSpPr>
            <a:spLocks noGrp="1"/>
          </p:cNvSpPr>
          <p:nvPr>
            <p:ph type="body" sz="quarter" idx="24" hasCustomPrompt="1"/>
          </p:nvPr>
        </p:nvSpPr>
        <p:spPr>
          <a:xfrm>
            <a:off x="9336341"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id="{0E60E704-AD01-4048-8D70-3F4CA25DA632}"/>
              </a:ext>
            </a:extLst>
          </p:cNvPr>
          <p:cNvSpPr>
            <a:spLocks noGrp="1"/>
          </p:cNvSpPr>
          <p:nvPr>
            <p:ph type="body" sz="quarter" idx="25" hasCustomPrompt="1"/>
          </p:nvPr>
        </p:nvSpPr>
        <p:spPr>
          <a:xfrm>
            <a:off x="3969286"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id="{4CB251EF-EB2B-4D32-A321-FEC37EAB8D87}"/>
              </a:ext>
            </a:extLst>
          </p:cNvPr>
          <p:cNvSpPr>
            <a:spLocks noGrp="1"/>
          </p:cNvSpPr>
          <p:nvPr>
            <p:ph type="title" hasCustomPrompt="1"/>
          </p:nvPr>
        </p:nvSpPr>
        <p:spPr>
          <a:xfrm>
            <a:off x="793750" y="715939"/>
            <a:ext cx="4864608"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B8705-C027-4E12-892E-C32FF13296F1}"/>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Picture Placeholder 7">
            <a:extLst>
              <a:ext uri="{FF2B5EF4-FFF2-40B4-BE49-F238E27FC236}">
                <a16:creationId xmlns:a16="http://schemas.microsoft.com/office/drawing/2014/main" id="{ED685DB5-FA77-4C19-88B8-5A8D733B42BC}"/>
              </a:ext>
            </a:extLst>
          </p:cNvPr>
          <p:cNvSpPr>
            <a:spLocks noGrp="1"/>
          </p:cNvSpPr>
          <p:nvPr>
            <p:ph type="pic" sz="quarter" idx="13" hasCustomPrompt="1"/>
          </p:nvPr>
        </p:nvSpPr>
        <p:spPr>
          <a:xfrm flipH="1">
            <a:off x="5012530" y="0"/>
            <a:ext cx="7196138"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6346919B-FFF8-4FED-8A44-48A7E600EB60}"/>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id="{1F7CB735-9F66-41A8-8F1D-4B66FE1D1153}"/>
              </a:ext>
            </a:extLst>
          </p:cNvPr>
          <p:cNvSpPr>
            <a:spLocks noGrp="1"/>
          </p:cNvSpPr>
          <p:nvPr>
            <p:ph type="title" hasCustomPrompt="1"/>
          </p:nvPr>
        </p:nvSpPr>
        <p:spPr>
          <a:xfrm>
            <a:off x="-2" y="1672143"/>
            <a:ext cx="6019802"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id="{4A51F916-D1A0-40B2-A894-1C597A7AAFBF}"/>
              </a:ext>
            </a:extLst>
          </p:cNvPr>
          <p:cNvSpPr>
            <a:spLocks noGrp="1"/>
          </p:cNvSpPr>
          <p:nvPr>
            <p:ph type="body" sz="quarter" idx="15" hasCustomPrompt="1"/>
          </p:nvPr>
        </p:nvSpPr>
        <p:spPr>
          <a:xfrm>
            <a:off x="594575" y="3007594"/>
            <a:ext cx="4850550"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D2CF4D42-6C74-47FD-8195-943D55ADA87D}"/>
              </a:ext>
            </a:extLst>
          </p:cNvPr>
          <p:cNvSpPr>
            <a:spLocks noGrp="1"/>
          </p:cNvSpPr>
          <p:nvPr>
            <p:ph type="pic" sz="quarter" idx="13" hasCustomPrompt="1"/>
          </p:nvPr>
        </p:nvSpPr>
        <p:spPr>
          <a:xfrm>
            <a:off x="0" y="0"/>
            <a:ext cx="121920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id="{59275658-2C01-4217-AE99-DF0FDFFE43C5}"/>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id="{2754639B-AD71-425C-BF07-356C0F14C96B}"/>
              </a:ext>
            </a:extLst>
          </p:cNvPr>
          <p:cNvSpPr>
            <a:spLocks noGrp="1"/>
          </p:cNvSpPr>
          <p:nvPr>
            <p:ph type="title" hasCustomPrompt="1"/>
          </p:nvPr>
        </p:nvSpPr>
        <p:spPr>
          <a:xfrm>
            <a:off x="0" y="1353381"/>
            <a:ext cx="5622878"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id="{64CF3C46-90B8-467D-9D50-086B9135701F}"/>
              </a:ext>
            </a:extLst>
          </p:cNvPr>
          <p:cNvSpPr>
            <a:spLocks noGrp="1"/>
          </p:cNvSpPr>
          <p:nvPr>
            <p:ph type="body" sz="quarter" idx="15" hasCustomPrompt="1"/>
          </p:nvPr>
        </p:nvSpPr>
        <p:spPr>
          <a:xfrm>
            <a:off x="577993" y="2689071"/>
            <a:ext cx="4567209"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10B86B2D-56E1-4FB2-8CC9-DBC6C0B6EB09}"/>
              </a:ext>
            </a:extLst>
          </p:cNvPr>
          <p:cNvSpPr>
            <a:spLocks noGrp="1"/>
          </p:cNvSpPr>
          <p:nvPr>
            <p:ph type="pic" sz="quarter" idx="13" hasCustomPrompt="1"/>
          </p:nvPr>
        </p:nvSpPr>
        <p:spPr>
          <a:xfrm flipH="1">
            <a:off x="0" y="0"/>
            <a:ext cx="8153400"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id="{1D70C38F-1ABB-4C86-972A-E388226700C8}"/>
              </a:ext>
            </a:extLst>
          </p:cNvPr>
          <p:cNvSpPr>
            <a:spLocks noGrp="1"/>
          </p:cNvSpPr>
          <p:nvPr>
            <p:ph type="body" sz="quarter" idx="15" hasCustomPrompt="1"/>
          </p:nvPr>
        </p:nvSpPr>
        <p:spPr>
          <a:xfrm>
            <a:off x="7465112" y="2326705"/>
            <a:ext cx="4114592"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319B0AE4-4C17-4975-A59C-4D9EFE584062}"/>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id="{0E907CF0-318A-401D-9F77-B63C65D2968E}"/>
              </a:ext>
            </a:extLst>
          </p:cNvPr>
          <p:cNvSpPr>
            <a:spLocks noGrp="1"/>
          </p:cNvSpPr>
          <p:nvPr>
            <p:ph type="title" hasCustomPrompt="1"/>
          </p:nvPr>
        </p:nvSpPr>
        <p:spPr>
          <a:xfrm>
            <a:off x="7452360" y="1728566"/>
            <a:ext cx="4127344"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5BA1F-6B83-4358-A202-FD15470976A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Date Placeholder 3">
            <a:extLst>
              <a:ext uri="{FF2B5EF4-FFF2-40B4-BE49-F238E27FC236}">
                <a16:creationId xmlns:a16="http://schemas.microsoft.com/office/drawing/2014/main" id="{A35C10F8-CB40-4BDD-AA21-7DDC300FE73E}"/>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id="{8EABAB15-C887-420D-92A1-24DBD62EE558}"/>
              </a:ext>
            </a:extLst>
          </p:cNvPr>
          <p:cNvSpPr>
            <a:spLocks noGrp="1"/>
          </p:cNvSpPr>
          <p:nvPr>
            <p:ph type="pic" sz="quarter" idx="13" hasCustomPrompt="1"/>
          </p:nvPr>
        </p:nvSpPr>
        <p:spPr>
          <a:xfrm flipH="1">
            <a:off x="0" y="729926"/>
            <a:ext cx="3581400"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id="{F7E8EA93-3F05-4D28-8B15-91D6789458B4}"/>
              </a:ext>
            </a:extLst>
          </p:cNvPr>
          <p:cNvSpPr>
            <a:spLocks noGrp="1"/>
          </p:cNvSpPr>
          <p:nvPr>
            <p:ph type="body" sz="quarter" idx="16" hasCustomPrompt="1"/>
          </p:nvPr>
        </p:nvSpPr>
        <p:spPr>
          <a:xfrm>
            <a:off x="6746476"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id="{B4EBCE5D-8795-44C7-8196-051689C6FE2A}"/>
              </a:ext>
            </a:extLst>
          </p:cNvPr>
          <p:cNvSpPr>
            <a:spLocks noGrp="1"/>
          </p:cNvSpPr>
          <p:nvPr>
            <p:ph type="body" sz="quarter" idx="17" hasCustomPrompt="1"/>
          </p:nvPr>
        </p:nvSpPr>
        <p:spPr>
          <a:xfrm>
            <a:off x="6746476"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195044F5-86E3-4A1C-B3C8-6E3422E5B418}"/>
              </a:ext>
            </a:extLst>
          </p:cNvPr>
          <p:cNvSpPr>
            <a:spLocks noGrp="1"/>
          </p:cNvSpPr>
          <p:nvPr>
            <p:ph type="body" sz="quarter" idx="18" hasCustomPrompt="1"/>
          </p:nvPr>
        </p:nvSpPr>
        <p:spPr>
          <a:xfrm>
            <a:off x="4065518"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id="{4C9BA1BF-0690-4DB5-9BBC-31D1948D82A8}"/>
              </a:ext>
            </a:extLst>
          </p:cNvPr>
          <p:cNvSpPr>
            <a:spLocks noGrp="1"/>
          </p:cNvSpPr>
          <p:nvPr>
            <p:ph type="body" sz="quarter" idx="19" hasCustomPrompt="1"/>
          </p:nvPr>
        </p:nvSpPr>
        <p:spPr>
          <a:xfrm>
            <a:off x="6746476" y="4443157"/>
            <a:ext cx="2289974"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id="{0D187952-9422-42DE-B163-B764E0D09925}"/>
              </a:ext>
            </a:extLst>
          </p:cNvPr>
          <p:cNvSpPr>
            <a:spLocks noGrp="1"/>
          </p:cNvSpPr>
          <p:nvPr>
            <p:ph type="body" sz="quarter" idx="20" hasCustomPrompt="1"/>
          </p:nvPr>
        </p:nvSpPr>
        <p:spPr>
          <a:xfrm>
            <a:off x="4065519" y="4451209"/>
            <a:ext cx="2289972"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54291470-2EE9-46D8-8083-E4523DCE52BB}"/>
              </a:ext>
            </a:extLst>
          </p:cNvPr>
          <p:cNvSpPr>
            <a:spLocks noGrp="1"/>
          </p:cNvSpPr>
          <p:nvPr>
            <p:ph type="body" sz="quarter" idx="22" hasCustomPrompt="1"/>
          </p:nvPr>
        </p:nvSpPr>
        <p:spPr>
          <a:xfrm>
            <a:off x="4065517"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id="{17B8E7E2-50C1-429D-A8C5-C098CDADCF3F}"/>
              </a:ext>
            </a:extLst>
          </p:cNvPr>
          <p:cNvSpPr>
            <a:spLocks noGrp="1"/>
          </p:cNvSpPr>
          <p:nvPr>
            <p:ph type="body" sz="quarter" idx="23" hasCustomPrompt="1"/>
          </p:nvPr>
        </p:nvSpPr>
        <p:spPr>
          <a:xfrm>
            <a:off x="6746476" y="4118846"/>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09DB38C9-BBE5-4212-87C2-D9B34A470753}"/>
              </a:ext>
            </a:extLst>
          </p:cNvPr>
          <p:cNvSpPr>
            <a:spLocks noGrp="1"/>
          </p:cNvSpPr>
          <p:nvPr>
            <p:ph type="body" sz="quarter" idx="24" hasCustomPrompt="1"/>
          </p:nvPr>
        </p:nvSpPr>
        <p:spPr>
          <a:xfrm>
            <a:off x="4065518" y="4118846"/>
            <a:ext cx="2289972"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EA61E342-2B6C-4379-A3B3-8D1B338F656B}"/>
              </a:ext>
            </a:extLst>
          </p:cNvPr>
          <p:cNvSpPr>
            <a:spLocks noGrp="1"/>
          </p:cNvSpPr>
          <p:nvPr>
            <p:ph type="body" sz="quarter" idx="25" hasCustomPrompt="1"/>
          </p:nvPr>
        </p:nvSpPr>
        <p:spPr>
          <a:xfrm>
            <a:off x="9417910"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id="{4F39B769-D212-4C11-B6CB-0423DD10599D}"/>
              </a:ext>
            </a:extLst>
          </p:cNvPr>
          <p:cNvSpPr>
            <a:spLocks noGrp="1"/>
          </p:cNvSpPr>
          <p:nvPr>
            <p:ph type="body" sz="quarter" idx="26" hasCustomPrompt="1"/>
          </p:nvPr>
        </p:nvSpPr>
        <p:spPr>
          <a:xfrm>
            <a:off x="9417910"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7C47FF8E-011E-46E6-9F4D-DAD4830958DB}"/>
              </a:ext>
            </a:extLst>
          </p:cNvPr>
          <p:cNvSpPr>
            <a:spLocks noGrp="1"/>
          </p:cNvSpPr>
          <p:nvPr>
            <p:ph type="title" hasCustomPrompt="1"/>
          </p:nvPr>
        </p:nvSpPr>
        <p:spPr>
          <a:xfrm>
            <a:off x="4065516" y="1185284"/>
            <a:ext cx="7288284"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81AFB-2572-4954-B05E-84CDE1D8831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Date Placeholder 4">
            <a:extLst>
              <a:ext uri="{FF2B5EF4-FFF2-40B4-BE49-F238E27FC236}">
                <a16:creationId xmlns:a16="http://schemas.microsoft.com/office/drawing/2014/main" id="{0E750850-5ECD-4AA5-8EF0-70C6EA291EF3}"/>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id="{717CFF16-7992-46DD-8151-F55B0300570B}"/>
              </a:ext>
            </a:extLst>
          </p:cNvPr>
          <p:cNvSpPr>
            <a:spLocks noGrp="1"/>
          </p:cNvSpPr>
          <p:nvPr>
            <p:ph type="body" sz="quarter" idx="16" hasCustomPrompt="1"/>
          </p:nvPr>
        </p:nvSpPr>
        <p:spPr>
          <a:xfrm>
            <a:off x="8506711" y="1335193"/>
            <a:ext cx="285909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id="{EBADC1C2-D36B-4AFE-8824-DE6D0FB51384}"/>
              </a:ext>
            </a:extLst>
          </p:cNvPr>
          <p:cNvSpPr>
            <a:spLocks noGrp="1"/>
          </p:cNvSpPr>
          <p:nvPr>
            <p:ph type="body" sz="quarter" idx="13" hasCustomPrompt="1"/>
          </p:nvPr>
        </p:nvSpPr>
        <p:spPr>
          <a:xfrm>
            <a:off x="8506711" y="1639822"/>
            <a:ext cx="2859090"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id="{F1632658-DE5C-4EA2-83DE-AB456D9D76ED}"/>
              </a:ext>
            </a:extLst>
          </p:cNvPr>
          <p:cNvSpPr>
            <a:spLocks noGrp="1"/>
          </p:cNvSpPr>
          <p:nvPr>
            <p:ph type="body" sz="quarter" idx="17" hasCustomPrompt="1"/>
          </p:nvPr>
        </p:nvSpPr>
        <p:spPr>
          <a:xfrm>
            <a:off x="5167309" y="1639822"/>
            <a:ext cx="2859091"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id="{76A6D61C-C33C-46D5-B2C5-6C6A7C143A97}"/>
              </a:ext>
            </a:extLst>
          </p:cNvPr>
          <p:cNvSpPr>
            <a:spLocks noGrp="1"/>
          </p:cNvSpPr>
          <p:nvPr>
            <p:ph type="body" sz="quarter" idx="18" hasCustomPrompt="1"/>
          </p:nvPr>
        </p:nvSpPr>
        <p:spPr>
          <a:xfrm>
            <a:off x="8506711" y="3837269"/>
            <a:ext cx="2859090"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A4E6A96-585A-4265-900D-17D98121F544}"/>
              </a:ext>
            </a:extLst>
          </p:cNvPr>
          <p:cNvSpPr>
            <a:spLocks noGrp="1"/>
          </p:cNvSpPr>
          <p:nvPr>
            <p:ph type="body" sz="quarter" idx="19" hasCustomPrompt="1"/>
          </p:nvPr>
        </p:nvSpPr>
        <p:spPr>
          <a:xfrm>
            <a:off x="5167310" y="3845321"/>
            <a:ext cx="2859089"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28B8437C-1550-4581-911A-98BEA151A4AD}"/>
              </a:ext>
            </a:extLst>
          </p:cNvPr>
          <p:cNvSpPr>
            <a:spLocks noGrp="1"/>
          </p:cNvSpPr>
          <p:nvPr>
            <p:ph type="body" sz="quarter" idx="22" hasCustomPrompt="1"/>
          </p:nvPr>
        </p:nvSpPr>
        <p:spPr>
          <a:xfrm>
            <a:off x="5167308" y="1335193"/>
            <a:ext cx="2859091"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id="{04DF1AD6-E51A-4D19-A9C8-CCAFE9E9B2A0}"/>
              </a:ext>
            </a:extLst>
          </p:cNvPr>
          <p:cNvSpPr>
            <a:spLocks noGrp="1"/>
          </p:cNvSpPr>
          <p:nvPr>
            <p:ph type="body" sz="quarter" idx="23" hasCustomPrompt="1"/>
          </p:nvPr>
        </p:nvSpPr>
        <p:spPr>
          <a:xfrm>
            <a:off x="8506711" y="3532639"/>
            <a:ext cx="285909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id="{A3656830-2B4C-4F48-8EBD-F8C80C353FC4}"/>
              </a:ext>
            </a:extLst>
          </p:cNvPr>
          <p:cNvSpPr>
            <a:spLocks noGrp="1"/>
          </p:cNvSpPr>
          <p:nvPr>
            <p:ph type="body" sz="quarter" idx="24" hasCustomPrompt="1"/>
          </p:nvPr>
        </p:nvSpPr>
        <p:spPr>
          <a:xfrm>
            <a:off x="5167309" y="3532639"/>
            <a:ext cx="285908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923D6999-ED11-424C-91FD-1ECD0CB9D272}"/>
              </a:ext>
            </a:extLst>
          </p:cNvPr>
          <p:cNvSpPr>
            <a:spLocks noGrp="1"/>
          </p:cNvSpPr>
          <p:nvPr>
            <p:ph type="title" hasCustomPrompt="1"/>
          </p:nvPr>
        </p:nvSpPr>
        <p:spPr>
          <a:xfrm>
            <a:off x="1384299" y="2768600"/>
            <a:ext cx="2956810"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CE26C-A8CF-4DC0-9913-86FF0ED87623}"/>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Date Placeholder 6">
            <a:extLst>
              <a:ext uri="{FF2B5EF4-FFF2-40B4-BE49-F238E27FC236}">
                <a16:creationId xmlns:a16="http://schemas.microsoft.com/office/drawing/2014/main" id="{15DD4FC6-591F-4220-A331-724C4FE41E93}"/>
              </a:ext>
            </a:extLst>
          </p:cNvPr>
          <p:cNvSpPr>
            <a:spLocks noGrp="1"/>
          </p:cNvSpPr>
          <p:nvPr>
            <p:ph type="dt" sz="half" idx="10"/>
          </p:nvPr>
        </p:nvSpPr>
        <p:spPr/>
        <p:txBody>
          <a:bodyPr/>
          <a:lstStyle/>
          <a:p>
            <a:r>
              <a:rPr lang="en-US" dirty="0"/>
              <a:t>8/06/20XX</a:t>
            </a:r>
          </a:p>
        </p:txBody>
      </p:sp>
      <p:sp>
        <p:nvSpPr>
          <p:cNvPr id="8" name="Footer Placeholder 7">
            <a:extLst>
              <a:ext uri="{FF2B5EF4-FFF2-40B4-BE49-F238E27FC236}">
                <a16:creationId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id="{0C598512-93DF-4C00-A3BC-4CFF184217A6}"/>
              </a:ext>
            </a:extLst>
          </p:cNvPr>
          <p:cNvSpPr>
            <a:spLocks noGrp="1"/>
          </p:cNvSpPr>
          <p:nvPr>
            <p:ph type="body" sz="quarter" idx="27" hasCustomPrompt="1"/>
          </p:nvPr>
        </p:nvSpPr>
        <p:spPr>
          <a:xfrm>
            <a:off x="620484" y="3639417"/>
            <a:ext cx="2383764"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id="{9AFC7B8A-881F-4E97-91D4-F41DFA6D8F8E}"/>
              </a:ext>
            </a:extLst>
          </p:cNvPr>
          <p:cNvSpPr>
            <a:spLocks noGrp="1"/>
          </p:cNvSpPr>
          <p:nvPr>
            <p:ph type="body" sz="quarter" idx="28" hasCustomPrompt="1"/>
          </p:nvPr>
        </p:nvSpPr>
        <p:spPr>
          <a:xfrm>
            <a:off x="620484" y="3965866"/>
            <a:ext cx="2383764"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77B10018-89A9-49C8-8DCE-621EF9328C63}"/>
              </a:ext>
            </a:extLst>
          </p:cNvPr>
          <p:cNvSpPr>
            <a:spLocks noGrp="1"/>
          </p:cNvSpPr>
          <p:nvPr>
            <p:ph type="body" sz="quarter" idx="15" hasCustomPrompt="1"/>
          </p:nvPr>
        </p:nvSpPr>
        <p:spPr>
          <a:xfrm>
            <a:off x="3478982" y="3969554"/>
            <a:ext cx="2383764"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342C0572-2FB8-4C18-AD74-75A165321342}"/>
              </a:ext>
            </a:extLst>
          </p:cNvPr>
          <p:cNvSpPr>
            <a:spLocks noGrp="1"/>
          </p:cNvSpPr>
          <p:nvPr>
            <p:ph type="body" sz="quarter" idx="17" hasCustomPrompt="1"/>
          </p:nvPr>
        </p:nvSpPr>
        <p:spPr>
          <a:xfrm>
            <a:off x="6337478" y="3953422"/>
            <a:ext cx="2383765"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3495EE04-F172-4AD4-8FE7-4A03B1CE4F82}"/>
              </a:ext>
            </a:extLst>
          </p:cNvPr>
          <p:cNvSpPr>
            <a:spLocks noGrp="1"/>
          </p:cNvSpPr>
          <p:nvPr>
            <p:ph type="body" sz="quarter" idx="19" hasCustomPrompt="1"/>
          </p:nvPr>
        </p:nvSpPr>
        <p:spPr>
          <a:xfrm>
            <a:off x="9188445" y="3953422"/>
            <a:ext cx="2383765"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id="{F23ABA12-4A7C-42A2-9A8E-9E7F1A2BB230}"/>
              </a:ext>
            </a:extLst>
          </p:cNvPr>
          <p:cNvSpPr>
            <a:spLocks noGrp="1"/>
          </p:cNvSpPr>
          <p:nvPr>
            <p:ph type="body" sz="quarter" idx="29" hasCustomPrompt="1"/>
          </p:nvPr>
        </p:nvSpPr>
        <p:spPr>
          <a:xfrm>
            <a:off x="3419503" y="3639417"/>
            <a:ext cx="2502719"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id="{1E11CB21-11BD-400A-BC43-71A9AFA9282B}"/>
              </a:ext>
            </a:extLst>
          </p:cNvPr>
          <p:cNvSpPr>
            <a:spLocks noGrp="1"/>
          </p:cNvSpPr>
          <p:nvPr>
            <p:ph type="body" sz="quarter" idx="30" hasCustomPrompt="1"/>
          </p:nvPr>
        </p:nvSpPr>
        <p:spPr>
          <a:xfrm>
            <a:off x="6337478" y="3639417"/>
            <a:ext cx="2383765"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id="{02DE0CA8-2A1F-49D8-B9B6-BF353B9808C6}"/>
              </a:ext>
            </a:extLst>
          </p:cNvPr>
          <p:cNvSpPr>
            <a:spLocks noGrp="1"/>
          </p:cNvSpPr>
          <p:nvPr>
            <p:ph type="body" sz="quarter" idx="31" hasCustomPrompt="1"/>
          </p:nvPr>
        </p:nvSpPr>
        <p:spPr>
          <a:xfrm>
            <a:off x="9188445" y="3639417"/>
            <a:ext cx="2383765"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id="{D55D3DD0-ED40-47C1-B841-046E1D918B22}"/>
              </a:ext>
            </a:extLst>
          </p:cNvPr>
          <p:cNvSpPr>
            <a:spLocks noGrp="1"/>
          </p:cNvSpPr>
          <p:nvPr>
            <p:ph type="title" hasCustomPrompt="1"/>
          </p:nvPr>
        </p:nvSpPr>
        <p:spPr>
          <a:xfrm>
            <a:off x="2452697" y="1581912"/>
            <a:ext cx="7286605"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id="{23C97099-E767-429A-80C6-731FB9D295F4}"/>
              </a:ext>
            </a:extLst>
          </p:cNvPr>
          <p:cNvSpPr>
            <a:spLocks noGrp="1"/>
          </p:cNvSpPr>
          <p:nvPr>
            <p:ph type="pic" sz="quarter" idx="32"/>
          </p:nvPr>
        </p:nvSpPr>
        <p:spPr>
          <a:xfrm>
            <a:off x="1510614"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E2E22B87-E0E3-4234-B4FA-C9FC97DEDCB3}"/>
              </a:ext>
            </a:extLst>
          </p:cNvPr>
          <p:cNvSpPr>
            <a:spLocks noGrp="1"/>
          </p:cNvSpPr>
          <p:nvPr>
            <p:ph type="pic" sz="quarter" idx="33"/>
          </p:nvPr>
        </p:nvSpPr>
        <p:spPr>
          <a:xfrm>
            <a:off x="4369110"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4" name="Picture Placeholder 3">
            <a:extLst>
              <a:ext uri="{FF2B5EF4-FFF2-40B4-BE49-F238E27FC236}">
                <a16:creationId xmlns:a16="http://schemas.microsoft.com/office/drawing/2014/main" id="{8EF1B794-5E10-4558-B229-0D8F5895CCAE}"/>
              </a:ext>
            </a:extLst>
          </p:cNvPr>
          <p:cNvSpPr>
            <a:spLocks noGrp="1"/>
          </p:cNvSpPr>
          <p:nvPr>
            <p:ph type="pic" sz="quarter" idx="34"/>
          </p:nvPr>
        </p:nvSpPr>
        <p:spPr>
          <a:xfrm>
            <a:off x="7227608"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5" name="Picture Placeholder 3">
            <a:extLst>
              <a:ext uri="{FF2B5EF4-FFF2-40B4-BE49-F238E27FC236}">
                <a16:creationId xmlns:a16="http://schemas.microsoft.com/office/drawing/2014/main" id="{5ECB6791-2C34-417D-9AB9-03C9A8BBDF91}"/>
              </a:ext>
            </a:extLst>
          </p:cNvPr>
          <p:cNvSpPr>
            <a:spLocks noGrp="1"/>
          </p:cNvSpPr>
          <p:nvPr>
            <p:ph type="pic" sz="quarter" idx="35"/>
          </p:nvPr>
        </p:nvSpPr>
        <p:spPr>
          <a:xfrm>
            <a:off x="10078575"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C8E50C-1C7A-4E62-B38F-3E12A174C85B}"/>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Picture Placehold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622570" y="729926"/>
            <a:ext cx="6456836"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4C883B71-4A78-4B93-97F2-F54D7DC10020}"/>
              </a:ext>
            </a:extLst>
          </p:cNvPr>
          <p:cNvSpPr>
            <a:spLocks noGrp="1"/>
          </p:cNvSpPr>
          <p:nvPr>
            <p:ph type="title" hasCustomPrompt="1"/>
          </p:nvPr>
        </p:nvSpPr>
        <p:spPr>
          <a:xfrm>
            <a:off x="6467704" y="1881922"/>
            <a:ext cx="574920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id="{83F286D7-A050-456B-BDD3-3FFAA21A8099}"/>
              </a:ext>
            </a:extLst>
          </p:cNvPr>
          <p:cNvSpPr>
            <a:spLocks noGrp="1"/>
          </p:cNvSpPr>
          <p:nvPr>
            <p:ph type="body" sz="quarter" idx="15" hasCustomPrompt="1"/>
          </p:nvPr>
        </p:nvSpPr>
        <p:spPr>
          <a:xfrm>
            <a:off x="7079405" y="3201410"/>
            <a:ext cx="4614604"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id="{4A927E28-2C60-4D18-8BB3-DC9627E13C59}"/>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1371599"/>
            <a:ext cx="9385300"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84757-E21D-414B-B627-1E0D15F89CA8}"/>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1" name="Picture Placeholder 7">
            <a:extLst>
              <a:ext uri="{FF2B5EF4-FFF2-40B4-BE49-F238E27FC236}">
                <a16:creationId xmlns:a16="http://schemas.microsoft.com/office/drawing/2014/main" id="{927250C7-CB58-468C-B8BB-17DB85D4F242}"/>
              </a:ext>
            </a:extLst>
          </p:cNvPr>
          <p:cNvSpPr>
            <a:spLocks noGrp="1"/>
          </p:cNvSpPr>
          <p:nvPr>
            <p:ph type="pic" sz="quarter" idx="13" hasCustomPrompt="1"/>
          </p:nvPr>
        </p:nvSpPr>
        <p:spPr>
          <a:xfrm>
            <a:off x="5011738" y="0"/>
            <a:ext cx="7196930"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376BB3F6-84AB-40BA-9D7D-7C1E13C0E159}"/>
              </a:ext>
            </a:extLst>
          </p:cNvPr>
          <p:cNvSpPr>
            <a:spLocks noGrp="1"/>
          </p:cNvSpPr>
          <p:nvPr>
            <p:ph type="title" hasCustomPrompt="1"/>
          </p:nvPr>
        </p:nvSpPr>
        <p:spPr>
          <a:xfrm>
            <a:off x="-1" y="1036629"/>
            <a:ext cx="6007099"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id="{6A7AB969-4D8E-41B0-A403-6D1D41CD5167}"/>
              </a:ext>
            </a:extLst>
          </p:cNvPr>
          <p:cNvSpPr>
            <a:spLocks noGrp="1"/>
          </p:cNvSpPr>
          <p:nvPr>
            <p:ph type="body" sz="quarter" idx="22" hasCustomPrompt="1"/>
          </p:nvPr>
        </p:nvSpPr>
        <p:spPr>
          <a:xfrm>
            <a:off x="729016" y="2368506"/>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id="{08F82904-47D8-4EB9-A697-8ED11274C40F}"/>
              </a:ext>
            </a:extLst>
          </p:cNvPr>
          <p:cNvSpPr>
            <a:spLocks noGrp="1"/>
          </p:cNvSpPr>
          <p:nvPr>
            <p:ph type="body" sz="quarter" idx="18" hasCustomPrompt="1"/>
          </p:nvPr>
        </p:nvSpPr>
        <p:spPr>
          <a:xfrm>
            <a:off x="729017" y="2605040"/>
            <a:ext cx="477103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44501739-C457-4C98-A458-5B3639CFB821}"/>
              </a:ext>
            </a:extLst>
          </p:cNvPr>
          <p:cNvSpPr>
            <a:spLocks noGrp="1"/>
          </p:cNvSpPr>
          <p:nvPr>
            <p:ph type="body" sz="quarter" idx="24" hasCustomPrompt="1"/>
          </p:nvPr>
        </p:nvSpPr>
        <p:spPr>
          <a:xfrm>
            <a:off x="729016" y="3544629"/>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id="{503766A8-C36E-4337-9DB4-358A28B74319}"/>
              </a:ext>
            </a:extLst>
          </p:cNvPr>
          <p:cNvSpPr>
            <a:spLocks noGrp="1"/>
          </p:cNvSpPr>
          <p:nvPr>
            <p:ph type="body" sz="quarter" idx="23" hasCustomPrompt="1"/>
          </p:nvPr>
        </p:nvSpPr>
        <p:spPr>
          <a:xfrm>
            <a:off x="729017" y="3781163"/>
            <a:ext cx="477103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5F947925-2465-45AC-9A1E-7153477BBEEC}"/>
              </a:ext>
            </a:extLst>
          </p:cNvPr>
          <p:cNvSpPr>
            <a:spLocks noGrp="1"/>
          </p:cNvSpPr>
          <p:nvPr>
            <p:ph type="body" sz="quarter" idx="26" hasCustomPrompt="1"/>
          </p:nvPr>
        </p:nvSpPr>
        <p:spPr>
          <a:xfrm>
            <a:off x="729016" y="4739239"/>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6FC86B0E-A85D-444A-BC2A-B7A5FF1D48D5}"/>
              </a:ext>
            </a:extLst>
          </p:cNvPr>
          <p:cNvSpPr>
            <a:spLocks noGrp="1"/>
          </p:cNvSpPr>
          <p:nvPr>
            <p:ph type="body" sz="quarter" idx="25" hasCustomPrompt="1"/>
          </p:nvPr>
        </p:nvSpPr>
        <p:spPr>
          <a:xfrm>
            <a:off x="729017" y="4975773"/>
            <a:ext cx="477103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id="{BBA930A0-A89C-48EB-A039-375BDA735BBF}"/>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7D588-C832-4149-9B9F-D817459D8B7F}"/>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5" name="Date Placeholder 4">
            <a:extLst>
              <a:ext uri="{FF2B5EF4-FFF2-40B4-BE49-F238E27FC236}">
                <a16:creationId xmlns:a16="http://schemas.microsoft.com/office/drawing/2014/main" id="{A410CE2C-509A-4C33-AB34-6F278F1171B9}"/>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id="{01941F94-25C7-46EC-89FE-B12B54F77CFA}"/>
              </a:ext>
            </a:extLst>
          </p:cNvPr>
          <p:cNvSpPr>
            <a:spLocks noGrp="1"/>
          </p:cNvSpPr>
          <p:nvPr>
            <p:ph type="body" sz="quarter" idx="20" hasCustomPrompt="1"/>
          </p:nvPr>
        </p:nvSpPr>
        <p:spPr>
          <a:xfrm>
            <a:off x="816075" y="4076963"/>
            <a:ext cx="303588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id="{1DE2747E-A71B-4917-8960-56D4F927D8C5}"/>
              </a:ext>
            </a:extLst>
          </p:cNvPr>
          <p:cNvSpPr>
            <a:spLocks noGrp="1"/>
          </p:cNvSpPr>
          <p:nvPr>
            <p:ph type="body" sz="quarter" idx="14" hasCustomPrompt="1"/>
          </p:nvPr>
        </p:nvSpPr>
        <p:spPr>
          <a:xfrm>
            <a:off x="1201068"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id="{B3830FC7-44D5-48CD-AA84-4E262F2EB8C8}"/>
              </a:ext>
            </a:extLst>
          </p:cNvPr>
          <p:cNvSpPr>
            <a:spLocks noGrp="1"/>
          </p:cNvSpPr>
          <p:nvPr>
            <p:ph type="body" sz="quarter" idx="21" hasCustomPrompt="1"/>
          </p:nvPr>
        </p:nvSpPr>
        <p:spPr>
          <a:xfrm>
            <a:off x="4689632" y="4076963"/>
            <a:ext cx="3035880"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id="{51F423C9-E1B4-4BD9-98A5-9397C32447D9}"/>
              </a:ext>
            </a:extLst>
          </p:cNvPr>
          <p:cNvSpPr>
            <a:spLocks noGrp="1"/>
          </p:cNvSpPr>
          <p:nvPr>
            <p:ph type="body" sz="quarter" idx="23" hasCustomPrompt="1"/>
          </p:nvPr>
        </p:nvSpPr>
        <p:spPr>
          <a:xfrm>
            <a:off x="8563187" y="4076963"/>
            <a:ext cx="302376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id="{A0DF3CDE-1C08-4B0C-8DC3-9FCBBD3E61D4}"/>
              </a:ext>
            </a:extLst>
          </p:cNvPr>
          <p:cNvCxnSpPr>
            <a:cxnSpLocks/>
          </p:cNvCxnSpPr>
          <p:nvPr userDrawn="1"/>
        </p:nvCxnSpPr>
        <p:spPr>
          <a:xfrm>
            <a:off x="832513"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C026C956-C6C4-4010-889F-B8D762036464}"/>
              </a:ext>
            </a:extLst>
          </p:cNvPr>
          <p:cNvSpPr>
            <a:spLocks noGrp="1"/>
          </p:cNvSpPr>
          <p:nvPr>
            <p:ph type="body" sz="quarter" idx="24" hasCustomPrompt="1"/>
          </p:nvPr>
        </p:nvSpPr>
        <p:spPr>
          <a:xfrm>
            <a:off x="5073324"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id="{A4D363AD-B16F-46C4-9856-EA9EAC699EF7}"/>
              </a:ext>
            </a:extLst>
          </p:cNvPr>
          <p:cNvSpPr>
            <a:spLocks noGrp="1"/>
          </p:cNvSpPr>
          <p:nvPr>
            <p:ph type="body" sz="quarter" idx="25" hasCustomPrompt="1"/>
          </p:nvPr>
        </p:nvSpPr>
        <p:spPr>
          <a:xfrm>
            <a:off x="8940173"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id="{D6E9BAEE-70B0-4F15-B6B7-D5AE0227618F}"/>
              </a:ext>
            </a:extLst>
          </p:cNvPr>
          <p:cNvCxnSpPr>
            <a:cxnSpLocks/>
          </p:cNvCxnSpPr>
          <p:nvPr userDrawn="1"/>
        </p:nvCxnSpPr>
        <p:spPr>
          <a:xfrm>
            <a:off x="4699359"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0848BB-EF65-4D43-AC18-9C4F4749CA6D}"/>
              </a:ext>
            </a:extLst>
          </p:cNvPr>
          <p:cNvCxnSpPr>
            <a:cxnSpLocks/>
          </p:cNvCxnSpPr>
          <p:nvPr userDrawn="1"/>
        </p:nvCxnSpPr>
        <p:spPr>
          <a:xfrm>
            <a:off x="8566207"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CA7F01-3F2D-4396-A7D4-3D21C56D7FCC}"/>
              </a:ext>
            </a:extLst>
          </p:cNvPr>
          <p:cNvSpPr>
            <a:spLocks noGrp="1"/>
          </p:cNvSpPr>
          <p:nvPr>
            <p:ph type="title" hasCustomPrompt="1"/>
          </p:nvPr>
        </p:nvSpPr>
        <p:spPr>
          <a:xfrm>
            <a:off x="729016" y="1643321"/>
            <a:ext cx="4856634"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0B4CC-1CD5-414E-92CD-721B331F6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47427-FA4C-4262-9C2A-A640B569D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89D4-4BDC-4CC9-959B-0D2E0BEB8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8/06/20XX</a:t>
            </a:r>
          </a:p>
        </p:txBody>
      </p:sp>
      <p:sp>
        <p:nvSpPr>
          <p:cNvPr id="5" name="Footer Placeholder 4">
            <a:extLst>
              <a:ext uri="{FF2B5EF4-FFF2-40B4-BE49-F238E27FC236}">
                <a16:creationId xmlns:a16="http://schemas.microsoft.com/office/drawing/2014/main" id="{FE1285D2-5742-46C4-A6B1-B07CC6823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03D7CF20-6E1A-4F87-A039-3C59B25DA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Placeholder 76" descr="A woman wearing purple glasses showing data">
            <a:extLst>
              <a:ext uri="{FF2B5EF4-FFF2-40B4-BE49-F238E27FC236}">
                <a16:creationId xmlns:a16="http://schemas.microsoft.com/office/drawing/2014/main" id="{2F849723-3772-4844-AB3A-EF3DFAF34B83}"/>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752100" y="739303"/>
            <a:ext cx="6825035" cy="5379395"/>
          </a:xfrm>
        </p:spPr>
      </p:pic>
      <p:sp>
        <p:nvSpPr>
          <p:cNvPr id="22" name="Title 21">
            <a:extLst>
              <a:ext uri="{FF2B5EF4-FFF2-40B4-BE49-F238E27FC236}">
                <a16:creationId xmlns:a16="http://schemas.microsoft.com/office/drawing/2014/main" id="{115C523A-AC40-4CBA-9DF4-B287ED32185D}"/>
              </a:ext>
            </a:extLst>
          </p:cNvPr>
          <p:cNvSpPr>
            <a:spLocks noGrp="1"/>
          </p:cNvSpPr>
          <p:nvPr>
            <p:ph type="title"/>
          </p:nvPr>
        </p:nvSpPr>
        <p:spPr>
          <a:xfrm>
            <a:off x="5749637" y="1663435"/>
            <a:ext cx="6442362" cy="3892238"/>
          </a:xfrm>
        </p:spPr>
        <p:txBody>
          <a:bodyPr/>
          <a:lstStyle/>
          <a:p>
            <a:r>
              <a:rPr lang="en-US" dirty="0"/>
              <a:t>Netw191 final project</a:t>
            </a:r>
          </a:p>
        </p:txBody>
      </p:sp>
      <p:sp>
        <p:nvSpPr>
          <p:cNvPr id="17" name="Text Placeholder 16">
            <a:extLst>
              <a:ext uri="{FF2B5EF4-FFF2-40B4-BE49-F238E27FC236}">
                <a16:creationId xmlns:a16="http://schemas.microsoft.com/office/drawing/2014/main" id="{75B1C734-42CB-4311-8905-2F41D09107C7}"/>
              </a:ext>
            </a:extLst>
          </p:cNvPr>
          <p:cNvSpPr>
            <a:spLocks noGrp="1"/>
          </p:cNvSpPr>
          <p:nvPr>
            <p:ph type="body" sz="quarter" idx="15"/>
          </p:nvPr>
        </p:nvSpPr>
        <p:spPr>
          <a:xfrm>
            <a:off x="6322240" y="4244554"/>
            <a:ext cx="4925188" cy="339247"/>
          </a:xfrm>
        </p:spPr>
        <p:txBody>
          <a:bodyPr>
            <a:normAutofit fontScale="85000" lnSpcReduction="20000"/>
          </a:bodyPr>
          <a:lstStyle/>
          <a:p>
            <a:r>
              <a:rPr lang="en-US" dirty="0"/>
              <a:t>Amber Palmer</a:t>
            </a:r>
          </a:p>
        </p:txBody>
      </p:sp>
    </p:spTree>
    <p:extLst>
      <p:ext uri="{BB962C8B-B14F-4D97-AF65-F5344CB8AC3E}">
        <p14:creationId xmlns:p14="http://schemas.microsoft.com/office/powerpoint/2010/main" val="188383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A0D3011-7E03-5CB2-D2D8-E3EFFD6CA41B}"/>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AE4179A5-6025-BA11-2BF1-61F09CBE2BB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DECB6A8C-5A62-DC87-0ED8-35A0327AB235}"/>
              </a:ext>
            </a:extLst>
          </p:cNvPr>
          <p:cNvSpPr>
            <a:spLocks noGrp="1"/>
          </p:cNvSpPr>
          <p:nvPr>
            <p:ph type="sldNum" sz="quarter" idx="12"/>
          </p:nvPr>
        </p:nvSpPr>
        <p:spPr/>
        <p:txBody>
          <a:bodyPr/>
          <a:lstStyle/>
          <a:p>
            <a:fld id="{A402E4C0-AD5E-4E8C-9F21-7CCE474BDCEB}" type="slidenum">
              <a:rPr lang="en-US" smtClean="0"/>
              <a:t>10</a:t>
            </a:fld>
            <a:endParaRPr lang="en-US" dirty="0"/>
          </a:p>
        </p:txBody>
      </p:sp>
      <p:sp>
        <p:nvSpPr>
          <p:cNvPr id="7" name="Text Placeholder 6">
            <a:extLst>
              <a:ext uri="{FF2B5EF4-FFF2-40B4-BE49-F238E27FC236}">
                <a16:creationId xmlns:a16="http://schemas.microsoft.com/office/drawing/2014/main" id="{6FE0C7D9-3286-8BFD-EE6E-2D7098DE4B85}"/>
              </a:ext>
            </a:extLst>
          </p:cNvPr>
          <p:cNvSpPr>
            <a:spLocks noGrp="1"/>
          </p:cNvSpPr>
          <p:nvPr>
            <p:ph type="body" sz="quarter" idx="15"/>
          </p:nvPr>
        </p:nvSpPr>
        <p:spPr>
          <a:xfrm>
            <a:off x="3143530" y="70285"/>
            <a:ext cx="5320740" cy="497606"/>
          </a:xfrm>
        </p:spPr>
        <p:txBody>
          <a:bodyPr/>
          <a:lstStyle/>
          <a:p>
            <a:r>
              <a:rPr lang="en-US" sz="1600" dirty="0">
                <a:solidFill>
                  <a:schemeClr val="bg1"/>
                </a:solidFill>
              </a:rPr>
              <a:t>Connectivity test of SOHO Router and Computer 2</a:t>
            </a:r>
          </a:p>
        </p:txBody>
      </p:sp>
      <p:pic>
        <p:nvPicPr>
          <p:cNvPr id="9" name="Picture 8">
            <a:extLst>
              <a:ext uri="{FF2B5EF4-FFF2-40B4-BE49-F238E27FC236}">
                <a16:creationId xmlns:a16="http://schemas.microsoft.com/office/drawing/2014/main" id="{4EB3A8BB-56AC-F2E7-80F5-364742A89B4E}"/>
              </a:ext>
            </a:extLst>
          </p:cNvPr>
          <p:cNvPicPr>
            <a:picLocks noChangeAspect="1"/>
          </p:cNvPicPr>
          <p:nvPr/>
        </p:nvPicPr>
        <p:blipFill>
          <a:blip r:embed="rId2"/>
          <a:stretch>
            <a:fillRect/>
          </a:stretch>
        </p:blipFill>
        <p:spPr>
          <a:xfrm>
            <a:off x="1217521" y="885451"/>
            <a:ext cx="9756958" cy="5653461"/>
          </a:xfrm>
          <a:prstGeom prst="rect">
            <a:avLst/>
          </a:prstGeom>
        </p:spPr>
      </p:pic>
    </p:spTree>
    <p:extLst>
      <p:ext uri="{BB962C8B-B14F-4D97-AF65-F5344CB8AC3E}">
        <p14:creationId xmlns:p14="http://schemas.microsoft.com/office/powerpoint/2010/main" val="389638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7D4FB0-B39D-EDDD-AF2A-480D8E135A41}"/>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07073F0D-8DCC-8066-01DB-489AFA2C0B3E}"/>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421BBEC2-B991-01B6-0CEB-8B3F98CA7901}"/>
              </a:ext>
            </a:extLst>
          </p:cNvPr>
          <p:cNvSpPr>
            <a:spLocks noGrp="1"/>
          </p:cNvSpPr>
          <p:nvPr>
            <p:ph type="sldNum" sz="quarter" idx="12"/>
          </p:nvPr>
        </p:nvSpPr>
        <p:spPr/>
        <p:txBody>
          <a:bodyPr/>
          <a:lstStyle/>
          <a:p>
            <a:fld id="{A402E4C0-AD5E-4E8C-9F21-7CCE474BDCEB}" type="slidenum">
              <a:rPr lang="en-US" smtClean="0"/>
              <a:t>11</a:t>
            </a:fld>
            <a:endParaRPr lang="en-US" dirty="0"/>
          </a:p>
        </p:txBody>
      </p:sp>
      <p:sp>
        <p:nvSpPr>
          <p:cNvPr id="7" name="Text Placeholder 6">
            <a:extLst>
              <a:ext uri="{FF2B5EF4-FFF2-40B4-BE49-F238E27FC236}">
                <a16:creationId xmlns:a16="http://schemas.microsoft.com/office/drawing/2014/main" id="{7726BE21-795F-399E-9234-0EBB64E976BA}"/>
              </a:ext>
            </a:extLst>
          </p:cNvPr>
          <p:cNvSpPr>
            <a:spLocks noGrp="1"/>
          </p:cNvSpPr>
          <p:nvPr>
            <p:ph type="body" sz="quarter" idx="15"/>
          </p:nvPr>
        </p:nvSpPr>
        <p:spPr>
          <a:xfrm>
            <a:off x="2895600" y="34539"/>
            <a:ext cx="5384800" cy="522673"/>
          </a:xfrm>
        </p:spPr>
        <p:txBody>
          <a:bodyPr/>
          <a:lstStyle/>
          <a:p>
            <a:r>
              <a:rPr lang="en-US" sz="1600" dirty="0">
                <a:solidFill>
                  <a:schemeClr val="bg1"/>
                </a:solidFill>
              </a:rPr>
              <a:t>Connectivity test for SOHO Router and Computer 1</a:t>
            </a:r>
          </a:p>
        </p:txBody>
      </p:sp>
      <p:pic>
        <p:nvPicPr>
          <p:cNvPr id="9" name="Picture 8">
            <a:extLst>
              <a:ext uri="{FF2B5EF4-FFF2-40B4-BE49-F238E27FC236}">
                <a16:creationId xmlns:a16="http://schemas.microsoft.com/office/drawing/2014/main" id="{5A2BD9B6-9255-1A85-2BA6-79639E90C99F}"/>
              </a:ext>
            </a:extLst>
          </p:cNvPr>
          <p:cNvPicPr>
            <a:picLocks noChangeAspect="1"/>
          </p:cNvPicPr>
          <p:nvPr/>
        </p:nvPicPr>
        <p:blipFill>
          <a:blip r:embed="rId2"/>
          <a:stretch>
            <a:fillRect/>
          </a:stretch>
        </p:blipFill>
        <p:spPr>
          <a:xfrm>
            <a:off x="741787" y="595312"/>
            <a:ext cx="10708426" cy="59436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101254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967BAD5-A0BE-921A-5800-F4AE0F747C2A}"/>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C2777544-E818-A2B7-2123-2F9B654ABB43}"/>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BF5F8514-5CFF-1259-CA05-E7008570E2DE}"/>
              </a:ext>
            </a:extLst>
          </p:cNvPr>
          <p:cNvSpPr>
            <a:spLocks noGrp="1"/>
          </p:cNvSpPr>
          <p:nvPr>
            <p:ph type="sldNum" sz="quarter" idx="12"/>
          </p:nvPr>
        </p:nvSpPr>
        <p:spPr/>
        <p:txBody>
          <a:bodyPr/>
          <a:lstStyle/>
          <a:p>
            <a:fld id="{A402E4C0-AD5E-4E8C-9F21-7CCE474BDCEB}" type="slidenum">
              <a:rPr lang="en-US" smtClean="0"/>
              <a:t>12</a:t>
            </a:fld>
            <a:endParaRPr lang="en-US" dirty="0"/>
          </a:p>
        </p:txBody>
      </p:sp>
      <p:sp>
        <p:nvSpPr>
          <p:cNvPr id="7" name="Text Placeholder 6">
            <a:extLst>
              <a:ext uri="{FF2B5EF4-FFF2-40B4-BE49-F238E27FC236}">
                <a16:creationId xmlns:a16="http://schemas.microsoft.com/office/drawing/2014/main" id="{D9C431AE-B3F2-62E1-2E9B-6FBC7DD66D3D}"/>
              </a:ext>
            </a:extLst>
          </p:cNvPr>
          <p:cNvSpPr>
            <a:spLocks noGrp="1"/>
          </p:cNvSpPr>
          <p:nvPr>
            <p:ph type="body" sz="quarter" idx="15"/>
          </p:nvPr>
        </p:nvSpPr>
        <p:spPr>
          <a:xfrm>
            <a:off x="1625600" y="1244600"/>
            <a:ext cx="8128000" cy="4699000"/>
          </a:xfrm>
        </p:spPr>
        <p:txBody>
          <a:bodyPr/>
          <a:lstStyle/>
          <a:p>
            <a:r>
              <a:rPr lang="en-US" dirty="0">
                <a:solidFill>
                  <a:schemeClr val="bg1"/>
                </a:solidFill>
                <a:latin typeface="Comic Sans MS" panose="030F0702030302020204" pitchFamily="66" charset="0"/>
              </a:rPr>
              <a:t>For the IP Network to be functional, a host requires a unique identifier known as the Internet Protocol Address. These identifiers are used as blocks of IP addresses. A network can be divided into smaller subnets, but the IP address block must also be divided into smaller blocks to accommodate the number of addresses required by the subnet. The first IP address of a subnet block represents the subnet itself. Routing devices use this address in their routing tables to reach the destination network. The last IP address of the block represents the broadcast address which broadcast a packet to all host on the same subnet. The graph on the next slide represents dividing the IP address 192.168.5.0/24 into two equal-sized subnets. The first usable host address of the first subnet  192.168.5.1/25 is assigned to Loopback 1 and the first usable host address of the second subnet 192.168.5.129/25 is assigned to Loopback 2. The second slide reflects Loopback 1 and Loopback 2 in the Routers Interface with the above assigned IP addresses and the results of a ping test to these IP addresses.</a:t>
            </a:r>
          </a:p>
        </p:txBody>
      </p:sp>
      <p:sp>
        <p:nvSpPr>
          <p:cNvPr id="8" name="TextBox 7">
            <a:extLst>
              <a:ext uri="{FF2B5EF4-FFF2-40B4-BE49-F238E27FC236}">
                <a16:creationId xmlns:a16="http://schemas.microsoft.com/office/drawing/2014/main" id="{DAAF4AED-260A-7ABA-1EF7-21B4013BA315}"/>
              </a:ext>
            </a:extLst>
          </p:cNvPr>
          <p:cNvSpPr txBox="1"/>
          <p:nvPr/>
        </p:nvSpPr>
        <p:spPr>
          <a:xfrm>
            <a:off x="2289600" y="342900"/>
            <a:ext cx="6667500"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Creating and testing Loopback Interfaces</a:t>
            </a:r>
          </a:p>
        </p:txBody>
      </p:sp>
    </p:spTree>
    <p:extLst>
      <p:ext uri="{BB962C8B-B14F-4D97-AF65-F5344CB8AC3E}">
        <p14:creationId xmlns:p14="http://schemas.microsoft.com/office/powerpoint/2010/main" val="233380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24E615-C2EC-128E-B2DB-B13EE559F8F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E792DCDA-2925-E54B-029B-88866827D87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719B46B4-6A40-05E1-D97D-B4D3AB469220}"/>
              </a:ext>
            </a:extLst>
          </p:cNvPr>
          <p:cNvSpPr>
            <a:spLocks noGrp="1"/>
          </p:cNvSpPr>
          <p:nvPr>
            <p:ph type="sldNum" sz="quarter" idx="12"/>
          </p:nvPr>
        </p:nvSpPr>
        <p:spPr/>
        <p:txBody>
          <a:bodyPr/>
          <a:lstStyle/>
          <a:p>
            <a:fld id="{A402E4C0-AD5E-4E8C-9F21-7CCE474BDCEB}" type="slidenum">
              <a:rPr lang="en-US" smtClean="0"/>
              <a:t>13</a:t>
            </a:fld>
            <a:endParaRPr lang="en-US" dirty="0"/>
          </a:p>
        </p:txBody>
      </p:sp>
      <p:sp>
        <p:nvSpPr>
          <p:cNvPr id="7" name="Text Placeholder 6">
            <a:extLst>
              <a:ext uri="{FF2B5EF4-FFF2-40B4-BE49-F238E27FC236}">
                <a16:creationId xmlns:a16="http://schemas.microsoft.com/office/drawing/2014/main" id="{130D1BD7-EF5A-3FB2-9EC0-20008E456182}"/>
              </a:ext>
            </a:extLst>
          </p:cNvPr>
          <p:cNvSpPr>
            <a:spLocks noGrp="1"/>
          </p:cNvSpPr>
          <p:nvPr>
            <p:ph type="body" sz="quarter" idx="15"/>
          </p:nvPr>
        </p:nvSpPr>
        <p:spPr>
          <a:xfrm>
            <a:off x="1331259" y="377826"/>
            <a:ext cx="9708776" cy="966134"/>
          </a:xfrm>
        </p:spPr>
        <p:txBody>
          <a:bodyPr/>
          <a:lstStyle/>
          <a:p>
            <a:r>
              <a:rPr lang="en-US" dirty="0">
                <a:solidFill>
                  <a:schemeClr val="bg1"/>
                </a:solidFill>
              </a:rPr>
              <a:t>Performing various system tests and experimentation by creating 2 loopback interfaces by dividing an IP address block in half. The graph represents the results of the IP addresses and the subnets.</a:t>
            </a:r>
          </a:p>
        </p:txBody>
      </p:sp>
      <p:graphicFrame>
        <p:nvGraphicFramePr>
          <p:cNvPr id="9" name="Table 8">
            <a:extLst>
              <a:ext uri="{FF2B5EF4-FFF2-40B4-BE49-F238E27FC236}">
                <a16:creationId xmlns:a16="http://schemas.microsoft.com/office/drawing/2014/main" id="{0C7DD5F4-1247-1290-4274-44882329A456}"/>
              </a:ext>
            </a:extLst>
          </p:cNvPr>
          <p:cNvGraphicFramePr>
            <a:graphicFrameLocks noGrp="1"/>
          </p:cNvGraphicFramePr>
          <p:nvPr>
            <p:extLst>
              <p:ext uri="{D42A27DB-BD31-4B8C-83A1-F6EECF244321}">
                <p14:modId xmlns:p14="http://schemas.microsoft.com/office/powerpoint/2010/main" val="1637182608"/>
              </p:ext>
            </p:extLst>
          </p:nvPr>
        </p:nvGraphicFramePr>
        <p:xfrm>
          <a:off x="246528" y="1695637"/>
          <a:ext cx="11559990" cy="4405218"/>
        </p:xfrm>
        <a:graphic>
          <a:graphicData uri="http://schemas.openxmlformats.org/drawingml/2006/table">
            <a:tbl>
              <a:tblPr firstRow="1" bandRow="1">
                <a:tableStyleId>{5C22544A-7EE6-4342-B048-85BDC9FD1C3A}</a:tableStyleId>
              </a:tblPr>
              <a:tblGrid>
                <a:gridCol w="1926665">
                  <a:extLst>
                    <a:ext uri="{9D8B030D-6E8A-4147-A177-3AD203B41FA5}">
                      <a16:colId xmlns:a16="http://schemas.microsoft.com/office/drawing/2014/main" val="3233209556"/>
                    </a:ext>
                  </a:extLst>
                </a:gridCol>
                <a:gridCol w="1926665">
                  <a:extLst>
                    <a:ext uri="{9D8B030D-6E8A-4147-A177-3AD203B41FA5}">
                      <a16:colId xmlns:a16="http://schemas.microsoft.com/office/drawing/2014/main" val="2156056487"/>
                    </a:ext>
                  </a:extLst>
                </a:gridCol>
                <a:gridCol w="1926665">
                  <a:extLst>
                    <a:ext uri="{9D8B030D-6E8A-4147-A177-3AD203B41FA5}">
                      <a16:colId xmlns:a16="http://schemas.microsoft.com/office/drawing/2014/main" val="177457452"/>
                    </a:ext>
                  </a:extLst>
                </a:gridCol>
                <a:gridCol w="1926665">
                  <a:extLst>
                    <a:ext uri="{9D8B030D-6E8A-4147-A177-3AD203B41FA5}">
                      <a16:colId xmlns:a16="http://schemas.microsoft.com/office/drawing/2014/main" val="3232762414"/>
                    </a:ext>
                  </a:extLst>
                </a:gridCol>
                <a:gridCol w="1926665">
                  <a:extLst>
                    <a:ext uri="{9D8B030D-6E8A-4147-A177-3AD203B41FA5}">
                      <a16:colId xmlns:a16="http://schemas.microsoft.com/office/drawing/2014/main" val="4268573007"/>
                    </a:ext>
                  </a:extLst>
                </a:gridCol>
                <a:gridCol w="1926665">
                  <a:extLst>
                    <a:ext uri="{9D8B030D-6E8A-4147-A177-3AD203B41FA5}">
                      <a16:colId xmlns:a16="http://schemas.microsoft.com/office/drawing/2014/main" val="1683341005"/>
                    </a:ext>
                  </a:extLst>
                </a:gridCol>
              </a:tblGrid>
              <a:tr h="1468406">
                <a:tc>
                  <a:txBody>
                    <a:bodyPr/>
                    <a:lstStyle/>
                    <a:p>
                      <a:pPr algn="ctr" fontAlgn="ctr"/>
                      <a:r>
                        <a:rPr lang="en-US" dirty="0">
                          <a:effectLst/>
                        </a:rPr>
                        <a:t>Subnet</a:t>
                      </a:r>
                    </a:p>
                  </a:txBody>
                  <a:tcPr marL="9525" marR="9525" marT="9525" marB="9525" anchor="ctr"/>
                </a:tc>
                <a:tc>
                  <a:txBody>
                    <a:bodyPr/>
                    <a:lstStyle/>
                    <a:p>
                      <a:pPr algn="ctr" fontAlgn="ctr"/>
                      <a:r>
                        <a:rPr lang="en-US">
                          <a:effectLst/>
                        </a:rPr>
                        <a:t>Subnet Notation</a:t>
                      </a:r>
                    </a:p>
                  </a:txBody>
                  <a:tcPr marL="9525" marR="9525" marT="9525" marB="9525" anchor="ctr"/>
                </a:tc>
                <a:tc>
                  <a:txBody>
                    <a:bodyPr/>
                    <a:lstStyle/>
                    <a:p>
                      <a:pPr algn="ctr" fontAlgn="ctr"/>
                      <a:r>
                        <a:rPr lang="en-US" dirty="0">
                          <a:effectLst/>
                        </a:rPr>
                        <a:t>Network Address</a:t>
                      </a:r>
                    </a:p>
                  </a:txBody>
                  <a:tcPr marL="9525" marR="9525" marT="9525" marB="9525" anchor="ctr"/>
                </a:tc>
                <a:tc>
                  <a:txBody>
                    <a:bodyPr/>
                    <a:lstStyle/>
                    <a:p>
                      <a:pPr algn="ctr" fontAlgn="ctr"/>
                      <a:r>
                        <a:rPr lang="en-US">
                          <a:effectLst/>
                        </a:rPr>
                        <a:t>First Usable Host Address</a:t>
                      </a:r>
                    </a:p>
                  </a:txBody>
                  <a:tcPr marL="9525" marR="9525" marT="9525" marB="9525" anchor="ctr"/>
                </a:tc>
                <a:tc>
                  <a:txBody>
                    <a:bodyPr/>
                    <a:lstStyle/>
                    <a:p>
                      <a:pPr algn="ctr" fontAlgn="ctr"/>
                      <a:r>
                        <a:rPr lang="en-US" dirty="0">
                          <a:effectLst/>
                        </a:rPr>
                        <a:t>Last Useable Host Address</a:t>
                      </a:r>
                    </a:p>
                  </a:txBody>
                  <a:tcPr marL="9525" marR="9525" marT="9525" marB="9525" anchor="ctr"/>
                </a:tc>
                <a:tc>
                  <a:txBody>
                    <a:bodyPr/>
                    <a:lstStyle/>
                    <a:p>
                      <a:pPr algn="ctr" fontAlgn="ctr"/>
                      <a:r>
                        <a:rPr lang="en-US">
                          <a:effectLst/>
                        </a:rPr>
                        <a:t>Broadcast Address</a:t>
                      </a:r>
                    </a:p>
                  </a:txBody>
                  <a:tcPr marL="9525" marR="9525" marT="9525" marB="9525" anchor="ctr"/>
                </a:tc>
                <a:extLst>
                  <a:ext uri="{0D108BD9-81ED-4DB2-BD59-A6C34878D82A}">
                    <a16:rowId xmlns:a16="http://schemas.microsoft.com/office/drawing/2014/main" val="328286406"/>
                  </a:ext>
                </a:extLst>
              </a:tr>
              <a:tr h="1468406">
                <a:tc>
                  <a:txBody>
                    <a:bodyPr/>
                    <a:lstStyle/>
                    <a:p>
                      <a:pPr algn="ctr" fontAlgn="ctr"/>
                      <a:r>
                        <a:rPr lang="en-US">
                          <a:effectLst/>
                        </a:rPr>
                        <a:t>The First Subnet</a:t>
                      </a:r>
                    </a:p>
                  </a:txBody>
                  <a:tcPr marL="9525" marR="9525" marT="9525" marB="9525" anchor="ctr"/>
                </a:tc>
                <a:tc>
                  <a:txBody>
                    <a:bodyPr/>
                    <a:lstStyle/>
                    <a:p>
                      <a:pPr algn="ctr" fontAlgn="ctr"/>
                      <a:r>
                        <a:rPr lang="en-US" b="1" dirty="0">
                          <a:effectLst/>
                          <a:latin typeface="var(--gotham-bold)"/>
                        </a:rPr>
                        <a:t>192.168.5.0/25</a:t>
                      </a:r>
                      <a:endParaRPr lang="en-US" dirty="0">
                        <a:effectLst/>
                      </a:endParaRPr>
                    </a:p>
                  </a:txBody>
                  <a:tcPr marL="9525" marR="9525" marT="9525" marB="9525" anchor="ctr"/>
                </a:tc>
                <a:tc>
                  <a:txBody>
                    <a:bodyPr/>
                    <a:lstStyle/>
                    <a:p>
                      <a:pPr algn="ctr" fontAlgn="ctr"/>
                      <a:r>
                        <a:rPr lang="en-US" sz="1800" b="1" i="0" kern="1200" dirty="0">
                          <a:solidFill>
                            <a:schemeClr val="dk1"/>
                          </a:solidFill>
                          <a:effectLst/>
                          <a:latin typeface="+mn-lt"/>
                          <a:ea typeface="+mn-ea"/>
                          <a:cs typeface="+mn-cs"/>
                        </a:rPr>
                        <a:t>192.168.5.0</a:t>
                      </a:r>
                      <a:endParaRPr lang="en-US" dirty="0">
                        <a:effectLst/>
                      </a:endParaRPr>
                    </a:p>
                  </a:txBody>
                  <a:tcPr marL="9525" marR="9525" marT="9525" marB="9525" anchor="ctr"/>
                </a:tc>
                <a:tc>
                  <a:txBody>
                    <a:bodyPr/>
                    <a:lstStyle/>
                    <a:p>
                      <a:pPr algn="ctr" fontAlgn="ctr"/>
                      <a:r>
                        <a:rPr lang="en-US" sz="1800" b="1" i="0" kern="1200" dirty="0">
                          <a:solidFill>
                            <a:schemeClr val="dk1"/>
                          </a:solidFill>
                          <a:effectLst/>
                          <a:latin typeface="+mn-lt"/>
                          <a:ea typeface="+mn-ea"/>
                          <a:cs typeface="+mn-cs"/>
                        </a:rPr>
                        <a:t>192.168.5.1</a:t>
                      </a:r>
                      <a:endParaRPr lang="en-US" dirty="0">
                        <a:effectLst/>
                      </a:endParaRPr>
                    </a:p>
                  </a:txBody>
                  <a:tcPr marL="9525" marR="9525" marT="9525" marB="9525" anchor="ctr"/>
                </a:tc>
                <a:tc>
                  <a:txBody>
                    <a:bodyPr/>
                    <a:lstStyle/>
                    <a:p>
                      <a:pPr algn="ctr" fontAlgn="ctr"/>
                      <a:r>
                        <a:rPr lang="en-US" b="1" dirty="0">
                          <a:effectLst/>
                          <a:latin typeface="var(--gotham-bold)"/>
                        </a:rPr>
                        <a:t>192.168.5.126</a:t>
                      </a:r>
                      <a:endParaRPr lang="en-US" dirty="0">
                        <a:effectLst/>
                      </a:endParaRPr>
                    </a:p>
                  </a:txBody>
                  <a:tcPr marL="9525" marR="9525" marT="9525" marB="9525" anchor="ctr"/>
                </a:tc>
                <a:tc>
                  <a:txBody>
                    <a:bodyPr/>
                    <a:lstStyle/>
                    <a:p>
                      <a:pPr algn="ctr" fontAlgn="ctr"/>
                      <a:r>
                        <a:rPr lang="en-US" sz="1800" b="1" i="0" kern="1200" dirty="0">
                          <a:solidFill>
                            <a:schemeClr val="dk1"/>
                          </a:solidFill>
                          <a:effectLst/>
                          <a:latin typeface="+mn-lt"/>
                          <a:ea typeface="+mn-ea"/>
                          <a:cs typeface="+mn-cs"/>
                        </a:rPr>
                        <a:t>192.168.5.127</a:t>
                      </a:r>
                      <a:endParaRPr lang="en-US" dirty="0">
                        <a:effectLst/>
                      </a:endParaRPr>
                    </a:p>
                  </a:txBody>
                  <a:tcPr marL="9525" marR="9525" marT="9525" marB="9525" anchor="ctr"/>
                </a:tc>
                <a:extLst>
                  <a:ext uri="{0D108BD9-81ED-4DB2-BD59-A6C34878D82A}">
                    <a16:rowId xmlns:a16="http://schemas.microsoft.com/office/drawing/2014/main" val="2529480860"/>
                  </a:ext>
                </a:extLst>
              </a:tr>
              <a:tr h="1468406">
                <a:tc>
                  <a:txBody>
                    <a:bodyPr/>
                    <a:lstStyle/>
                    <a:p>
                      <a:pPr algn="ctr" fontAlgn="ctr"/>
                      <a:r>
                        <a:rPr lang="en-US">
                          <a:effectLst/>
                        </a:rPr>
                        <a:t>The Second Subnet</a:t>
                      </a:r>
                    </a:p>
                  </a:txBody>
                  <a:tcPr marL="9525" marR="9525" marT="9525" marB="9525" anchor="ctr"/>
                </a:tc>
                <a:tc>
                  <a:txBody>
                    <a:bodyPr/>
                    <a:lstStyle/>
                    <a:p>
                      <a:pPr algn="ctr" fontAlgn="ctr"/>
                      <a:r>
                        <a:rPr lang="en-US" dirty="0">
                          <a:effectLst/>
                        </a:rPr>
                        <a:t>192.168.5.128/25</a:t>
                      </a:r>
                    </a:p>
                  </a:txBody>
                  <a:tcPr marL="9525" marR="9525" marT="9525" marB="9525" anchor="ctr"/>
                </a:tc>
                <a:tc>
                  <a:txBody>
                    <a:bodyPr/>
                    <a:lstStyle/>
                    <a:p>
                      <a:pPr algn="ctr" fontAlgn="ctr"/>
                      <a:r>
                        <a:rPr lang="en-US" sz="1800" b="1" i="0" kern="1200" dirty="0">
                          <a:solidFill>
                            <a:schemeClr val="dk1"/>
                          </a:solidFill>
                          <a:effectLst/>
                          <a:latin typeface="+mn-lt"/>
                          <a:ea typeface="+mn-ea"/>
                          <a:cs typeface="+mn-cs"/>
                        </a:rPr>
                        <a:t>192.168.5.128</a:t>
                      </a:r>
                      <a:endParaRPr lang="en-US" dirty="0">
                        <a:effectLst/>
                      </a:endParaRPr>
                    </a:p>
                  </a:txBody>
                  <a:tcPr marL="9525" marR="9525" marT="9525" marB="9525" anchor="ctr"/>
                </a:tc>
                <a:tc>
                  <a:txBody>
                    <a:bodyPr/>
                    <a:lstStyle/>
                    <a:p>
                      <a:pPr algn="ctr" fontAlgn="ctr"/>
                      <a:r>
                        <a:rPr lang="en-US" b="1">
                          <a:effectLst/>
                          <a:latin typeface="var(--gotham-bold)"/>
                        </a:rPr>
                        <a:t>192.168.5.129</a:t>
                      </a:r>
                      <a:endParaRPr lang="en-US">
                        <a:effectLst/>
                      </a:endParaRPr>
                    </a:p>
                  </a:txBody>
                  <a:tcPr marL="9525" marR="9525" marT="9525" marB="9525" anchor="ctr"/>
                </a:tc>
                <a:tc>
                  <a:txBody>
                    <a:bodyPr/>
                    <a:lstStyle/>
                    <a:p>
                      <a:pPr algn="ctr" fontAlgn="ctr"/>
                      <a:r>
                        <a:rPr lang="en-US" sz="1800" b="1" i="0" kern="1200" dirty="0">
                          <a:solidFill>
                            <a:schemeClr val="dk1"/>
                          </a:solidFill>
                          <a:effectLst/>
                          <a:latin typeface="+mn-lt"/>
                          <a:ea typeface="+mn-ea"/>
                          <a:cs typeface="+mn-cs"/>
                        </a:rPr>
                        <a:t>192.168.5.254</a:t>
                      </a:r>
                      <a:endParaRPr lang="en-US" dirty="0">
                        <a:effectLst/>
                        <a:latin typeface="var(--gotham)"/>
                      </a:endParaRPr>
                    </a:p>
                  </a:txBody>
                  <a:tcPr marL="9525" marR="9525" marT="9525" marB="9525" anchor="ctr"/>
                </a:tc>
                <a:tc>
                  <a:txBody>
                    <a:bodyPr/>
                    <a:lstStyle/>
                    <a:p>
                      <a:pPr algn="ctr" fontAlgn="ctr"/>
                      <a:r>
                        <a:rPr lang="en-US" b="1" dirty="0">
                          <a:effectLst/>
                          <a:latin typeface="var(--gotham-bold)"/>
                        </a:rPr>
                        <a:t>192.168.5.255</a:t>
                      </a:r>
                      <a:endParaRPr lang="en-US" dirty="0">
                        <a:effectLst/>
                      </a:endParaRPr>
                    </a:p>
                  </a:txBody>
                  <a:tcPr marL="9525" marR="9525" marT="9525" marB="9525" anchor="ctr"/>
                </a:tc>
                <a:extLst>
                  <a:ext uri="{0D108BD9-81ED-4DB2-BD59-A6C34878D82A}">
                    <a16:rowId xmlns:a16="http://schemas.microsoft.com/office/drawing/2014/main" val="3534488614"/>
                  </a:ext>
                </a:extLst>
              </a:tr>
            </a:tbl>
          </a:graphicData>
        </a:graphic>
      </p:graphicFrame>
    </p:spTree>
    <p:extLst>
      <p:ext uri="{BB962C8B-B14F-4D97-AF65-F5344CB8AC3E}">
        <p14:creationId xmlns:p14="http://schemas.microsoft.com/office/powerpoint/2010/main" val="984656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C52B2DC-ACD3-D2E4-BBB7-335933B664F1}"/>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A62C14CE-DAFF-81E8-5F96-874F8638F231}"/>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6E9FDBF2-9C8D-A040-77C8-9AF932EC594B}"/>
              </a:ext>
            </a:extLst>
          </p:cNvPr>
          <p:cNvSpPr>
            <a:spLocks noGrp="1"/>
          </p:cNvSpPr>
          <p:nvPr>
            <p:ph type="sldNum" sz="quarter" idx="12"/>
          </p:nvPr>
        </p:nvSpPr>
        <p:spPr/>
        <p:txBody>
          <a:bodyPr/>
          <a:lstStyle/>
          <a:p>
            <a:fld id="{A402E4C0-AD5E-4E8C-9F21-7CCE474BDCEB}" type="slidenum">
              <a:rPr lang="en-US" smtClean="0"/>
              <a:t>14</a:t>
            </a:fld>
            <a:endParaRPr lang="en-US" dirty="0"/>
          </a:p>
        </p:txBody>
      </p:sp>
      <p:sp>
        <p:nvSpPr>
          <p:cNvPr id="7" name="Text Placeholder 6">
            <a:extLst>
              <a:ext uri="{FF2B5EF4-FFF2-40B4-BE49-F238E27FC236}">
                <a16:creationId xmlns:a16="http://schemas.microsoft.com/office/drawing/2014/main" id="{689ADAC1-D113-1094-F2CB-D64A10D4C3F5}"/>
              </a:ext>
            </a:extLst>
          </p:cNvPr>
          <p:cNvSpPr>
            <a:spLocks noGrp="1"/>
          </p:cNvSpPr>
          <p:nvPr>
            <p:ph type="body" sz="quarter" idx="15"/>
          </p:nvPr>
        </p:nvSpPr>
        <p:spPr>
          <a:xfrm>
            <a:off x="1168824" y="160337"/>
            <a:ext cx="10070675" cy="777875"/>
          </a:xfrm>
        </p:spPr>
        <p:txBody>
          <a:bodyPr/>
          <a:lstStyle/>
          <a:p>
            <a:r>
              <a:rPr lang="en-US" dirty="0">
                <a:solidFill>
                  <a:schemeClr val="bg1"/>
                </a:solidFill>
              </a:rPr>
              <a:t>Once the settings for both Loopback Interfaces are configured their correct IP addresses with </a:t>
            </a:r>
            <a:r>
              <a:rPr lang="en-US" dirty="0" err="1">
                <a:solidFill>
                  <a:schemeClr val="bg1"/>
                </a:solidFill>
              </a:rPr>
              <a:t>reflact</a:t>
            </a:r>
            <a:r>
              <a:rPr lang="en-US" dirty="0">
                <a:solidFill>
                  <a:schemeClr val="bg1"/>
                </a:solidFill>
              </a:rPr>
              <a:t> next to the IPv4 listings and to confirm the changes was successful a connectivity test was performed.</a:t>
            </a:r>
          </a:p>
        </p:txBody>
      </p:sp>
      <p:pic>
        <p:nvPicPr>
          <p:cNvPr id="8" name="Picture 7">
            <a:extLst>
              <a:ext uri="{FF2B5EF4-FFF2-40B4-BE49-F238E27FC236}">
                <a16:creationId xmlns:a16="http://schemas.microsoft.com/office/drawing/2014/main" id="{1D2328D7-7D05-90A6-E32B-50809996F5B3}"/>
              </a:ext>
            </a:extLst>
          </p:cNvPr>
          <p:cNvPicPr>
            <a:picLocks noChangeAspect="1"/>
          </p:cNvPicPr>
          <p:nvPr/>
        </p:nvPicPr>
        <p:blipFill>
          <a:blip r:embed="rId2"/>
          <a:stretch>
            <a:fillRect/>
          </a:stretch>
        </p:blipFill>
        <p:spPr>
          <a:xfrm>
            <a:off x="119773" y="976312"/>
            <a:ext cx="4795127" cy="5562600"/>
          </a:xfrm>
          <a:prstGeom prst="rect">
            <a:avLst/>
          </a:prstGeom>
        </p:spPr>
      </p:pic>
      <p:pic>
        <p:nvPicPr>
          <p:cNvPr id="9" name="Picture 8">
            <a:extLst>
              <a:ext uri="{FF2B5EF4-FFF2-40B4-BE49-F238E27FC236}">
                <a16:creationId xmlns:a16="http://schemas.microsoft.com/office/drawing/2014/main" id="{7A115512-A1F7-F703-C7DA-E06D6DD842C6}"/>
              </a:ext>
            </a:extLst>
          </p:cNvPr>
          <p:cNvPicPr>
            <a:picLocks noChangeAspect="1"/>
          </p:cNvPicPr>
          <p:nvPr/>
        </p:nvPicPr>
        <p:blipFill>
          <a:blip r:embed="rId3"/>
          <a:stretch>
            <a:fillRect/>
          </a:stretch>
        </p:blipFill>
        <p:spPr>
          <a:xfrm>
            <a:off x="5372100" y="938212"/>
            <a:ext cx="6744168" cy="5600700"/>
          </a:xfrm>
          <a:prstGeom prst="rect">
            <a:avLst/>
          </a:prstGeom>
        </p:spPr>
      </p:pic>
    </p:spTree>
    <p:extLst>
      <p:ext uri="{BB962C8B-B14F-4D97-AF65-F5344CB8AC3E}">
        <p14:creationId xmlns:p14="http://schemas.microsoft.com/office/powerpoint/2010/main" val="2449618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60AB9A-1C0D-180F-8964-192A8790D3A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41CB6754-4DEB-9293-A077-B9B491EC720B}"/>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73088900-9EF1-6E03-887F-BECA4763DC51}"/>
              </a:ext>
            </a:extLst>
          </p:cNvPr>
          <p:cNvSpPr>
            <a:spLocks noGrp="1"/>
          </p:cNvSpPr>
          <p:nvPr>
            <p:ph type="sldNum" sz="quarter" idx="12"/>
          </p:nvPr>
        </p:nvSpPr>
        <p:spPr/>
        <p:txBody>
          <a:bodyPr/>
          <a:lstStyle/>
          <a:p>
            <a:fld id="{A402E4C0-AD5E-4E8C-9F21-7CCE474BDCEB}" type="slidenum">
              <a:rPr lang="en-US" smtClean="0"/>
              <a:t>15</a:t>
            </a:fld>
            <a:endParaRPr lang="en-US" dirty="0"/>
          </a:p>
        </p:txBody>
      </p:sp>
      <p:sp>
        <p:nvSpPr>
          <p:cNvPr id="7" name="Text Placeholder 6">
            <a:extLst>
              <a:ext uri="{FF2B5EF4-FFF2-40B4-BE49-F238E27FC236}">
                <a16:creationId xmlns:a16="http://schemas.microsoft.com/office/drawing/2014/main" id="{25A23619-8C42-46AE-B5EB-AF3B72D62C4F}"/>
              </a:ext>
            </a:extLst>
          </p:cNvPr>
          <p:cNvSpPr>
            <a:spLocks noGrp="1"/>
          </p:cNvSpPr>
          <p:nvPr>
            <p:ph type="body" sz="quarter" idx="15"/>
          </p:nvPr>
        </p:nvSpPr>
        <p:spPr>
          <a:xfrm>
            <a:off x="838200" y="1727200"/>
            <a:ext cx="9639299" cy="3594100"/>
          </a:xfrm>
        </p:spPr>
        <p:txBody>
          <a:bodyPr/>
          <a:lstStyle/>
          <a:p>
            <a:r>
              <a:rPr lang="en-US" dirty="0">
                <a:solidFill>
                  <a:schemeClr val="bg1"/>
                </a:solidFill>
                <a:latin typeface="Comic Sans MS" panose="030F0702030302020204" pitchFamily="66" charset="0"/>
              </a:rPr>
              <a:t>The next three slides show the importance of checking the default router configurations and the references show a router emulator, that allows you to experience certain product features, and the other listing is for Router default login and passwords. The next two slides are questions and answers representing different categories such as finding the default login and password of the TP-Link router, changing default IP assignments from Dynamic to Static so there are not a lot of unused IP addresses that hackers can access, MAC filtering to allow access to a group of devices or block access to all devices except for the ones specified, and listing what wireless security protocols are available. </a:t>
            </a:r>
          </a:p>
        </p:txBody>
      </p:sp>
      <p:sp>
        <p:nvSpPr>
          <p:cNvPr id="8" name="TextBox 7">
            <a:extLst>
              <a:ext uri="{FF2B5EF4-FFF2-40B4-BE49-F238E27FC236}">
                <a16:creationId xmlns:a16="http://schemas.microsoft.com/office/drawing/2014/main" id="{44E9F109-3037-73D1-8DC7-7E234204FF8B}"/>
              </a:ext>
            </a:extLst>
          </p:cNvPr>
          <p:cNvSpPr txBox="1"/>
          <p:nvPr/>
        </p:nvSpPr>
        <p:spPr>
          <a:xfrm>
            <a:off x="527050" y="393324"/>
            <a:ext cx="11137900"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Exploring router configurations to add protection to the SOHO Router</a:t>
            </a:r>
          </a:p>
        </p:txBody>
      </p:sp>
    </p:spTree>
    <p:extLst>
      <p:ext uri="{BB962C8B-B14F-4D97-AF65-F5344CB8AC3E}">
        <p14:creationId xmlns:p14="http://schemas.microsoft.com/office/powerpoint/2010/main" val="182707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DDC975-DDAC-F99E-4D9E-49D440A6A43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37FA01D2-D82F-0007-F706-0987DC2F4AA4}"/>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C6829D85-84DD-BC19-91F9-5C74FFE70DB1}"/>
              </a:ext>
            </a:extLst>
          </p:cNvPr>
          <p:cNvSpPr>
            <a:spLocks noGrp="1"/>
          </p:cNvSpPr>
          <p:nvPr>
            <p:ph type="sldNum" sz="quarter" idx="12"/>
          </p:nvPr>
        </p:nvSpPr>
        <p:spPr/>
        <p:txBody>
          <a:bodyPr/>
          <a:lstStyle/>
          <a:p>
            <a:fld id="{A402E4C0-AD5E-4E8C-9F21-7CCE474BDCEB}" type="slidenum">
              <a:rPr lang="en-US" smtClean="0"/>
              <a:t>16</a:t>
            </a:fld>
            <a:endParaRPr lang="en-US" dirty="0"/>
          </a:p>
        </p:txBody>
      </p:sp>
      <p:sp>
        <p:nvSpPr>
          <p:cNvPr id="7" name="Text Placeholder 6">
            <a:extLst>
              <a:ext uri="{FF2B5EF4-FFF2-40B4-BE49-F238E27FC236}">
                <a16:creationId xmlns:a16="http://schemas.microsoft.com/office/drawing/2014/main" id="{7422BCE0-9044-E05F-F3B0-3F8344ABA255}"/>
              </a:ext>
            </a:extLst>
          </p:cNvPr>
          <p:cNvSpPr>
            <a:spLocks noGrp="1"/>
          </p:cNvSpPr>
          <p:nvPr>
            <p:ph type="body" sz="quarter" idx="15"/>
          </p:nvPr>
        </p:nvSpPr>
        <p:spPr>
          <a:xfrm>
            <a:off x="0" y="406400"/>
            <a:ext cx="12191999" cy="6184900"/>
          </a:xfrm>
        </p:spPr>
        <p:txBody>
          <a:bodyPr/>
          <a:lstStyle/>
          <a:p>
            <a:pPr marL="0" indent="0">
              <a:spcBef>
                <a:spcPts val="0"/>
              </a:spcBef>
              <a:buNone/>
            </a:pPr>
            <a:r>
              <a:rPr lang="en-US" sz="1300" dirty="0">
                <a:solidFill>
                  <a:schemeClr val="bg1"/>
                </a:solidFill>
              </a:rPr>
              <a:t>1. </a:t>
            </a:r>
            <a:r>
              <a:rPr lang="en-US" sz="1300" dirty="0">
                <a:solidFill>
                  <a:schemeClr val="bg1"/>
                </a:solidFill>
                <a:effectLst/>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1300" b="1" dirty="0">
                <a:solidFill>
                  <a:schemeClr val="bg1"/>
                </a:solidFill>
                <a:ea typeface="Calibri" panose="020F0502020204030204" pitchFamily="34" charset="0"/>
                <a:cs typeface="Times New Roman" panose="02020603050405020304" pitchFamily="18" charset="0"/>
              </a:rPr>
              <a:t>Answer: </a:t>
            </a:r>
            <a:r>
              <a:rPr lang="en-US" sz="1300" b="1" dirty="0" err="1">
                <a:solidFill>
                  <a:schemeClr val="bg1"/>
                </a:solidFill>
                <a:ea typeface="Calibri" panose="020F0502020204030204" pitchFamily="34" charset="0"/>
                <a:cs typeface="Times New Roman" panose="02020603050405020304" pitchFamily="18" charset="0"/>
              </a:rPr>
              <a:t>admin:admin</a:t>
            </a:r>
            <a:endParaRPr lang="en-US" sz="1300" b="1" dirty="0">
              <a:solidFill>
                <a:schemeClr val="bg1"/>
              </a:solidFill>
              <a:ea typeface="Calibri" panose="020F0502020204030204" pitchFamily="34" charset="0"/>
              <a:cs typeface="Times New Roman" panose="02020603050405020304" pitchFamily="18" charset="0"/>
            </a:endParaRPr>
          </a:p>
          <a:p>
            <a:pPr marL="0" indent="0">
              <a:spcBef>
                <a:spcPts val="0"/>
              </a:spcBef>
              <a:buNone/>
            </a:pPr>
            <a:endParaRPr lang="en-US" sz="1300" b="1" dirty="0">
              <a:solidFill>
                <a:schemeClr val="bg1"/>
              </a:solidFill>
              <a:ea typeface="Calibri" panose="020F0502020204030204" pitchFamily="34" charset="0"/>
              <a:cs typeface="Times New Roman" panose="02020603050405020304" pitchFamily="18" charset="0"/>
            </a:endParaRPr>
          </a:p>
          <a:p>
            <a:pPr marL="0" indent="0">
              <a:spcBef>
                <a:spcPts val="0"/>
              </a:spcBef>
              <a:buNone/>
            </a:pPr>
            <a:r>
              <a:rPr lang="en-US" sz="1300" b="1" dirty="0">
                <a:solidFill>
                  <a:schemeClr val="bg1"/>
                </a:solidFill>
                <a:ea typeface="Calibri" panose="020F0502020204030204" pitchFamily="34" charset="0"/>
                <a:cs typeface="Times New Roman" panose="02020603050405020304" pitchFamily="18" charset="0"/>
              </a:rPr>
              <a:t>It is important to change the default settings because the default user name and passwords are easily found. Hackers would be able to access your home network easily and could make changes to the network without you even knowing.</a:t>
            </a:r>
          </a:p>
          <a:p>
            <a:pPr marL="0" indent="0">
              <a:spcBef>
                <a:spcPts val="0"/>
              </a:spcBef>
              <a:buNone/>
            </a:pPr>
            <a:endParaRPr lang="en-US" sz="1300" dirty="0">
              <a:solidFill>
                <a:schemeClr val="bg1"/>
              </a:solidFill>
              <a:effectLst/>
              <a:ea typeface="Calibri" panose="020F0502020204030204" pitchFamily="34" charset="0"/>
              <a:cs typeface="Times New Roman" panose="02020603050405020304" pitchFamily="18" charset="0"/>
            </a:endParaRPr>
          </a:p>
          <a:p>
            <a:pPr marL="0" indent="0">
              <a:spcBef>
                <a:spcPts val="0"/>
              </a:spcBef>
              <a:buNone/>
            </a:pPr>
            <a:r>
              <a:rPr lang="en-US" sz="1300" dirty="0">
                <a:solidFill>
                  <a:schemeClr val="bg1"/>
                </a:solidFill>
                <a:effectLst/>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300" b="1" dirty="0">
                <a:solidFill>
                  <a:schemeClr val="bg1"/>
                </a:solidFill>
                <a:effectLst/>
                <a:ea typeface="Calibri" panose="020F0502020204030204" pitchFamily="34" charset="0"/>
                <a:cs typeface="Times New Roman" panose="02020603050405020304" pitchFamily="18" charset="0"/>
              </a:rPr>
              <a:t>Answer: The static IP addressing allows for more control as you would need to manually assign each device their IP addresses and can restrict the number of allowed IP addresses in case a hacker does get access in the network. DHCP is the easier method as it automatically assigns IP addresses to devices from the range that is set by default and it also gives more flexibility, but it also leaves a set of unused IP addresses that hackers could easily take advantage of.</a:t>
            </a:r>
          </a:p>
          <a:p>
            <a:pPr marL="0" indent="0">
              <a:spcBef>
                <a:spcPts val="0"/>
              </a:spcBef>
              <a:buNone/>
            </a:pPr>
            <a:endParaRPr lang="en-US" sz="1300" dirty="0">
              <a:solidFill>
                <a:schemeClr val="bg1"/>
              </a:solidFill>
              <a:effectLst/>
              <a:ea typeface="Calibri" panose="020F0502020204030204" pitchFamily="34" charset="0"/>
              <a:cs typeface="Times New Roman" panose="02020603050405020304" pitchFamily="18" charset="0"/>
            </a:endParaRPr>
          </a:p>
          <a:p>
            <a:pPr marL="0" indent="0">
              <a:spcBef>
                <a:spcPts val="0"/>
              </a:spcBef>
              <a:buNone/>
            </a:pPr>
            <a:endParaRPr lang="en-US" sz="1300" dirty="0">
              <a:solidFill>
                <a:schemeClr val="bg1"/>
              </a:solidFill>
              <a:ea typeface="Calibri" panose="020F0502020204030204" pitchFamily="34" charset="0"/>
              <a:cs typeface="Times New Roman" panose="02020603050405020304" pitchFamily="18" charset="0"/>
            </a:endParaRPr>
          </a:p>
          <a:p>
            <a:pPr marL="0" indent="0">
              <a:spcBef>
                <a:spcPts val="0"/>
              </a:spcBef>
              <a:buNone/>
            </a:pPr>
            <a:r>
              <a:rPr lang="en-US" sz="1300" dirty="0">
                <a:solidFill>
                  <a:schemeClr val="bg1"/>
                </a:solidFill>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1300" b="1" dirty="0">
                <a:solidFill>
                  <a:schemeClr val="bg1"/>
                </a:solidFill>
                <a:ea typeface="Calibri" panose="020F0502020204030204" pitchFamily="34" charset="0"/>
                <a:cs typeface="Times New Roman" panose="02020603050405020304" pitchFamily="18" charset="0"/>
              </a:rPr>
              <a:t>Answer: MAC filtering allows the admin to specify which devices can or can not connect to the AP by using the MAC address of the device. If you wanted to restrict a device from connecting to your network, you could enter the devices MAC address under the deny table. If you wanted to block all devices from connecting except for certain ones you could list the devices you want to have the access under the allow table. If you select the allow option and do not list any entries in the table, then your router will not allow for wireless connection as there are no listed devices and all devices will be blocked.</a:t>
            </a:r>
            <a:endParaRPr lang="en-US" sz="1300" b="1"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717ADC0E-3ED9-F1A2-AA74-5634B9FA0559}"/>
              </a:ext>
            </a:extLst>
          </p:cNvPr>
          <p:cNvSpPr txBox="1"/>
          <p:nvPr/>
        </p:nvSpPr>
        <p:spPr>
          <a:xfrm>
            <a:off x="0" y="0"/>
            <a:ext cx="5803900" cy="800219"/>
          </a:xfrm>
          <a:prstGeom prst="rect">
            <a:avLst/>
          </a:prstGeom>
          <a:noFill/>
        </p:spPr>
        <p:txBody>
          <a:bodyPr wrap="square" rtlCol="0">
            <a:spAutoFit/>
          </a:bodyPr>
          <a:lstStyle/>
          <a:p>
            <a:r>
              <a:rPr lang="en-US" sz="2800" dirty="0">
                <a:solidFill>
                  <a:schemeClr val="bg1"/>
                </a:solidFill>
              </a:rPr>
              <a:t>SOHO Wireless Network Security</a:t>
            </a:r>
          </a:p>
          <a:p>
            <a:endParaRPr lang="en-US" dirty="0"/>
          </a:p>
        </p:txBody>
      </p:sp>
    </p:spTree>
    <p:extLst>
      <p:ext uri="{BB962C8B-B14F-4D97-AF65-F5344CB8AC3E}">
        <p14:creationId xmlns:p14="http://schemas.microsoft.com/office/powerpoint/2010/main" val="298165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4A2CC6-CD98-97C4-DEBC-3EDE1EC7CDE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EC864D9A-91CA-1E52-2960-D4D308B86146}"/>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34E9819F-C841-2CC2-A402-596CB7A0DAA1}"/>
              </a:ext>
            </a:extLst>
          </p:cNvPr>
          <p:cNvSpPr>
            <a:spLocks noGrp="1"/>
          </p:cNvSpPr>
          <p:nvPr>
            <p:ph type="sldNum" sz="quarter" idx="12"/>
          </p:nvPr>
        </p:nvSpPr>
        <p:spPr/>
        <p:txBody>
          <a:bodyPr/>
          <a:lstStyle/>
          <a:p>
            <a:fld id="{A402E4C0-AD5E-4E8C-9F21-7CCE474BDCEB}" type="slidenum">
              <a:rPr lang="en-US" smtClean="0"/>
              <a:t>17</a:t>
            </a:fld>
            <a:endParaRPr lang="en-US" dirty="0"/>
          </a:p>
        </p:txBody>
      </p:sp>
      <p:sp>
        <p:nvSpPr>
          <p:cNvPr id="7" name="Text Placeholder 6">
            <a:extLst>
              <a:ext uri="{FF2B5EF4-FFF2-40B4-BE49-F238E27FC236}">
                <a16:creationId xmlns:a16="http://schemas.microsoft.com/office/drawing/2014/main" id="{48376473-FFBA-CF0C-033F-4073C2FB26CD}"/>
              </a:ext>
            </a:extLst>
          </p:cNvPr>
          <p:cNvSpPr>
            <a:spLocks noGrp="1"/>
          </p:cNvSpPr>
          <p:nvPr>
            <p:ph type="body" sz="quarter" idx="15"/>
          </p:nvPr>
        </p:nvSpPr>
        <p:spPr>
          <a:xfrm>
            <a:off x="0" y="461666"/>
            <a:ext cx="12192000" cy="6396334"/>
          </a:xfrm>
        </p:spPr>
        <p:txBody>
          <a:bodyPr/>
          <a:lstStyle/>
          <a:p>
            <a:pPr marL="0" indent="0">
              <a:spcBef>
                <a:spcPts val="0"/>
              </a:spcBef>
              <a:buNone/>
            </a:pPr>
            <a:r>
              <a:rPr lang="en-US" sz="1300" dirty="0">
                <a:solidFill>
                  <a:schemeClr val="bg1"/>
                </a:solidFill>
              </a:rPr>
              <a:t>1. </a:t>
            </a:r>
            <a:r>
              <a:rPr lang="en-US" sz="1300" dirty="0">
                <a:solidFill>
                  <a:schemeClr val="bg1"/>
                </a:solidFill>
                <a:effectLst/>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algn="l"/>
            <a:r>
              <a:rPr lang="en-US" sz="1300" b="1" dirty="0">
                <a:solidFill>
                  <a:schemeClr val="bg1"/>
                </a:solidFill>
                <a:ea typeface="Calibri" panose="020F0502020204030204" pitchFamily="34" charset="0"/>
                <a:cs typeface="Times New Roman" panose="02020603050405020304" pitchFamily="18" charset="0"/>
              </a:rPr>
              <a:t>Answer: The one recommended from the vender is listed at the top pf the page in nice red letters; </a:t>
            </a:r>
            <a:r>
              <a:rPr lang="en-US" sz="1300" b="0" i="0" dirty="0">
                <a:solidFill>
                  <a:schemeClr val="bg1"/>
                </a:solidFill>
                <a:effectLst/>
                <a:latin typeface="Arial" panose="020B0604020202020204" pitchFamily="34" charset="0"/>
              </a:rPr>
              <a:t>Note: WEP security, WPA/WPA2 - Enterprise authentication and TKIP encryption are not supported with WPS enabled.</a:t>
            </a:r>
          </a:p>
          <a:p>
            <a:pPr algn="l"/>
            <a:r>
              <a:rPr lang="en-US" sz="1300" b="0" i="0" dirty="0">
                <a:solidFill>
                  <a:schemeClr val="bg1"/>
                </a:solidFill>
                <a:effectLst/>
                <a:latin typeface="Arial" panose="020B0604020202020204" pitchFamily="34" charset="0"/>
              </a:rPr>
              <a:t>For network security, it is strongly recommended to enable wireless security and select WPA2-PSK AES encryption.</a:t>
            </a:r>
          </a:p>
          <a:p>
            <a:pPr marL="0" indent="0">
              <a:spcBef>
                <a:spcPts val="0"/>
              </a:spcBef>
              <a:buNone/>
            </a:pPr>
            <a:r>
              <a:rPr lang="en-US" sz="1300" b="1" dirty="0">
                <a:solidFill>
                  <a:schemeClr val="bg1"/>
                </a:solidFill>
                <a:ea typeface="Calibri" panose="020F0502020204030204" pitchFamily="34" charset="0"/>
                <a:cs typeface="Times New Roman" panose="02020603050405020304" pitchFamily="18" charset="0"/>
              </a:rPr>
              <a:t>The wireless security settings that are displayed on the page are:</a:t>
            </a:r>
          </a:p>
          <a:p>
            <a:pPr marL="0" indent="0">
              <a:spcBef>
                <a:spcPts val="0"/>
              </a:spcBef>
              <a:buNone/>
            </a:pPr>
            <a:r>
              <a:rPr lang="en-US" sz="1300" b="1" i="0" dirty="0">
                <a:solidFill>
                  <a:schemeClr val="bg1"/>
                </a:solidFill>
                <a:effectLst/>
                <a:latin typeface="Arial" panose="020B0604020202020204" pitchFamily="34" charset="0"/>
              </a:rPr>
              <a:t>Disable Wireless Security</a:t>
            </a:r>
            <a:endParaRPr lang="en-US" sz="1300" b="1" i="0" dirty="0">
              <a:solidFill>
                <a:schemeClr val="bg1"/>
              </a:solidFill>
              <a:effectLst/>
              <a:latin typeface="Arial" panose="020B0604020202020204" pitchFamily="34" charset="0"/>
              <a:cs typeface="Times New Roman" panose="02020603050405020304" pitchFamily="18" charset="0"/>
            </a:endParaRPr>
          </a:p>
          <a:p>
            <a:pPr marL="0" indent="0">
              <a:spcBef>
                <a:spcPts val="0"/>
              </a:spcBef>
              <a:buNone/>
            </a:pPr>
            <a:r>
              <a:rPr lang="en-US" sz="1300" b="1" i="0" dirty="0">
                <a:solidFill>
                  <a:schemeClr val="bg1"/>
                </a:solidFill>
                <a:effectLst/>
                <a:latin typeface="Arial" panose="020B0604020202020204" pitchFamily="34" charset="0"/>
              </a:rPr>
              <a:t>WPA/WPA2 – Personal</a:t>
            </a:r>
            <a:r>
              <a:rPr lang="en-US" sz="1300" b="1" dirty="0">
                <a:solidFill>
                  <a:schemeClr val="bg1"/>
                </a:solidFill>
                <a:latin typeface="Arial" panose="020B0604020202020204" pitchFamily="34" charset="0"/>
                <a:cs typeface="Times New Roman" panose="02020603050405020304" pitchFamily="18" charset="0"/>
              </a:rPr>
              <a:t> – this is the recommended setting</a:t>
            </a:r>
          </a:p>
          <a:p>
            <a:pPr marL="0" indent="0">
              <a:spcBef>
                <a:spcPts val="0"/>
              </a:spcBef>
              <a:buNone/>
            </a:pPr>
            <a:r>
              <a:rPr lang="en-US" sz="1300" b="1" i="0" dirty="0">
                <a:solidFill>
                  <a:schemeClr val="bg1"/>
                </a:solidFill>
                <a:effectLst/>
                <a:latin typeface="Arial" panose="020B0604020202020204" pitchFamily="34" charset="0"/>
              </a:rPr>
              <a:t>WPA/WPA2 – Enterprise</a:t>
            </a:r>
          </a:p>
          <a:p>
            <a:pPr marL="0" indent="0">
              <a:spcBef>
                <a:spcPts val="0"/>
              </a:spcBef>
              <a:buNone/>
            </a:pPr>
            <a:r>
              <a:rPr lang="en-US" sz="1300" b="1" i="0" dirty="0">
                <a:solidFill>
                  <a:schemeClr val="bg1"/>
                </a:solidFill>
                <a:effectLst/>
                <a:latin typeface="Arial" panose="020B0604020202020204" pitchFamily="34" charset="0"/>
              </a:rPr>
              <a:t>WEP</a:t>
            </a:r>
            <a:endParaRPr lang="en-US" sz="1300" b="1" dirty="0">
              <a:solidFill>
                <a:schemeClr val="bg1"/>
              </a:solidFill>
              <a:latin typeface="Arial" panose="020B0604020202020204" pitchFamily="34" charset="0"/>
            </a:endParaRPr>
          </a:p>
          <a:p>
            <a:pPr marL="0" indent="0">
              <a:spcBef>
                <a:spcPts val="0"/>
              </a:spcBef>
              <a:buNone/>
            </a:pPr>
            <a:r>
              <a:rPr lang="en-US" sz="1300" b="1" dirty="0">
                <a:solidFill>
                  <a:schemeClr val="bg1"/>
                </a:solidFill>
                <a:latin typeface="Arial" panose="020B0604020202020204" pitchFamily="34" charset="0"/>
                <a:ea typeface="Calibri" panose="020F0502020204030204" pitchFamily="34" charset="0"/>
                <a:cs typeface="Times New Roman" panose="02020603050405020304" pitchFamily="18" charset="0"/>
              </a:rPr>
              <a:t>For encryption purposes the AES option offers longer lengths such as 128-bit, 192-bit, and 256-bit. The longer lengths make them harder to crack.</a:t>
            </a:r>
            <a:endParaRPr lang="en-US" sz="1300" b="1" dirty="0">
              <a:solidFill>
                <a:schemeClr val="bg1"/>
              </a:solidFill>
              <a:ea typeface="Calibri" panose="020F0502020204030204" pitchFamily="34" charset="0"/>
              <a:cs typeface="Times New Roman" panose="02020603050405020304" pitchFamily="18" charset="0"/>
            </a:endParaRPr>
          </a:p>
          <a:p>
            <a:pPr marL="0" indent="0">
              <a:spcBef>
                <a:spcPts val="0"/>
              </a:spcBef>
              <a:buNone/>
            </a:pPr>
            <a:endParaRPr lang="en-US" sz="1300" dirty="0">
              <a:solidFill>
                <a:schemeClr val="bg1"/>
              </a:solidFill>
              <a:effectLst/>
              <a:ea typeface="Calibri" panose="020F0502020204030204" pitchFamily="34" charset="0"/>
              <a:cs typeface="Times New Roman" panose="02020603050405020304" pitchFamily="18" charset="0"/>
            </a:endParaRPr>
          </a:p>
          <a:p>
            <a:pPr marL="0" indent="0">
              <a:spcBef>
                <a:spcPts val="0"/>
              </a:spcBef>
              <a:buNone/>
            </a:pPr>
            <a:r>
              <a:rPr lang="en-US" sz="1300" dirty="0">
                <a:solidFill>
                  <a:schemeClr val="bg1"/>
                </a:solidFill>
                <a:effectLst/>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sz="1300" b="1" dirty="0">
                <a:solidFill>
                  <a:schemeClr val="bg1"/>
                </a:solidFill>
                <a:effectLst/>
                <a:ea typeface="Calibri" panose="020F0502020204030204" pitchFamily="34" charset="0"/>
                <a:cs typeface="Times New Roman" panose="02020603050405020304" pitchFamily="18" charset="0"/>
              </a:rPr>
              <a:t>Answer: The combination of using multiple security measures such as using authentication and encryption protocols to protect the wireless access passwords such as the one recommended by the manufactur</a:t>
            </a:r>
            <a:r>
              <a:rPr lang="en-US" sz="1300" b="1" dirty="0">
                <a:solidFill>
                  <a:schemeClr val="bg1"/>
                </a:solidFill>
                <a:ea typeface="Calibri" panose="020F0502020204030204" pitchFamily="34" charset="0"/>
                <a:cs typeface="Times New Roman" panose="02020603050405020304" pitchFamily="18" charset="0"/>
              </a:rPr>
              <a:t>er, WPA2-PSK AES encryption. Changing the default admin user name and password. MAC filtering to allow or deny specific devices. And controlling the range of IP addresses that are assigned by configuring static IP assignments instead of allowing the DHCP auto configurations.</a:t>
            </a:r>
            <a:endParaRPr lang="en-US" sz="1300" b="1" dirty="0">
              <a:solidFill>
                <a:schemeClr val="bg1"/>
              </a:solidFill>
              <a:effectLst/>
              <a:ea typeface="Calibri" panose="020F0502020204030204" pitchFamily="34" charset="0"/>
              <a:cs typeface="Times New Roman" panose="02020603050405020304" pitchFamily="18" charset="0"/>
            </a:endParaRPr>
          </a:p>
          <a:p>
            <a:pPr marL="0" indent="0">
              <a:spcBef>
                <a:spcPts val="0"/>
              </a:spcBef>
              <a:buNone/>
            </a:pPr>
            <a:endParaRPr lang="en-US" sz="1300" dirty="0">
              <a:solidFill>
                <a:schemeClr val="bg1"/>
              </a:solidFill>
              <a:effectLst/>
              <a:ea typeface="Calibri" panose="020F0502020204030204" pitchFamily="34" charset="0"/>
              <a:cs typeface="Times New Roman" panose="02020603050405020304" pitchFamily="18" charset="0"/>
            </a:endParaRPr>
          </a:p>
          <a:p>
            <a:pPr marL="0" indent="0">
              <a:spcBef>
                <a:spcPts val="0"/>
              </a:spcBef>
              <a:buNone/>
            </a:pPr>
            <a:r>
              <a:rPr lang="en-US" sz="1300" dirty="0">
                <a:solidFill>
                  <a:schemeClr val="bg1"/>
                </a:solidFill>
                <a:ea typeface="Calibri" panose="020F0502020204030204" pitchFamily="34" charset="0"/>
                <a:cs typeface="Times New Roman" panose="02020603050405020304" pitchFamily="18" charset="0"/>
              </a:rPr>
              <a:t>3. What would you do to protect your wireless network at home? Why?</a:t>
            </a:r>
          </a:p>
          <a:p>
            <a:pPr marL="0" indent="0">
              <a:spcBef>
                <a:spcPts val="0"/>
              </a:spcBef>
              <a:buNone/>
            </a:pPr>
            <a:r>
              <a:rPr lang="en-US" sz="1300" b="1" dirty="0">
                <a:solidFill>
                  <a:schemeClr val="bg1"/>
                </a:solidFill>
                <a:ea typeface="Calibri" panose="020F0502020204030204" pitchFamily="34" charset="0"/>
                <a:cs typeface="Times New Roman" panose="02020603050405020304" pitchFamily="18" charset="0"/>
              </a:rPr>
              <a:t>Answer: Change the default admin user name and password for starters. Then static assign IP addresses to my devices that are connected to my network so there isn’t anything extra lingering. I would also check the settings of my firewall and install a VPN. I recently set up the guest network option for visitors to connect to as well to cut down on the password to my router being over shared.</a:t>
            </a:r>
            <a:endParaRPr lang="en-US" sz="1300" b="1" dirty="0">
              <a:solidFill>
                <a:schemeClr val="bg1"/>
              </a:solidFill>
              <a:effectLst/>
              <a:ea typeface="Calibri" panose="020F0502020204030204" pitchFamily="34" charset="0"/>
              <a:cs typeface="Times New Roman" panose="02020603050405020304" pitchFamily="18" charset="0"/>
            </a:endParaRPr>
          </a:p>
          <a:p>
            <a:endParaRPr lang="en-US" dirty="0"/>
          </a:p>
        </p:txBody>
      </p:sp>
      <p:sp>
        <p:nvSpPr>
          <p:cNvPr id="8" name="TextBox 7">
            <a:extLst>
              <a:ext uri="{FF2B5EF4-FFF2-40B4-BE49-F238E27FC236}">
                <a16:creationId xmlns:a16="http://schemas.microsoft.com/office/drawing/2014/main" id="{4412C8CD-5260-5ED8-183B-5C76BC387AF9}"/>
              </a:ext>
            </a:extLst>
          </p:cNvPr>
          <p:cNvSpPr txBox="1"/>
          <p:nvPr/>
        </p:nvSpPr>
        <p:spPr>
          <a:xfrm>
            <a:off x="0" y="0"/>
            <a:ext cx="4572000" cy="461665"/>
          </a:xfrm>
          <a:prstGeom prst="rect">
            <a:avLst/>
          </a:prstGeom>
          <a:noFill/>
        </p:spPr>
        <p:txBody>
          <a:bodyPr wrap="square" rtlCol="0">
            <a:spAutoFit/>
          </a:bodyPr>
          <a:lstStyle/>
          <a:p>
            <a:pPr algn="l"/>
            <a:r>
              <a:rPr lang="en-US" sz="2400" dirty="0">
                <a:solidFill>
                  <a:schemeClr val="bg1"/>
                </a:solidFill>
              </a:rPr>
              <a:t>SOHO Wireless Network Security</a:t>
            </a:r>
          </a:p>
        </p:txBody>
      </p:sp>
    </p:spTree>
    <p:extLst>
      <p:ext uri="{BB962C8B-B14F-4D97-AF65-F5344CB8AC3E}">
        <p14:creationId xmlns:p14="http://schemas.microsoft.com/office/powerpoint/2010/main" val="36318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B9C3063-417E-1F74-1D5C-61E5BBEFEEB1}"/>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8D75C1D0-507C-84D2-1DB5-076C7607E15E}"/>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EACBF7EC-AAC4-634D-EE41-A58B0046D9DE}"/>
              </a:ext>
            </a:extLst>
          </p:cNvPr>
          <p:cNvSpPr>
            <a:spLocks noGrp="1"/>
          </p:cNvSpPr>
          <p:nvPr>
            <p:ph type="sldNum" sz="quarter" idx="12"/>
          </p:nvPr>
        </p:nvSpPr>
        <p:spPr/>
        <p:txBody>
          <a:bodyPr/>
          <a:lstStyle/>
          <a:p>
            <a:fld id="{A402E4C0-AD5E-4E8C-9F21-7CCE474BDCEB}" type="slidenum">
              <a:rPr lang="en-US" smtClean="0"/>
              <a:t>18</a:t>
            </a:fld>
            <a:endParaRPr lang="en-US" dirty="0"/>
          </a:p>
        </p:txBody>
      </p:sp>
      <p:sp>
        <p:nvSpPr>
          <p:cNvPr id="7" name="Text Placeholder 6">
            <a:extLst>
              <a:ext uri="{FF2B5EF4-FFF2-40B4-BE49-F238E27FC236}">
                <a16:creationId xmlns:a16="http://schemas.microsoft.com/office/drawing/2014/main" id="{FF5E9500-FB9C-DD39-998A-27954AC91447}"/>
              </a:ext>
            </a:extLst>
          </p:cNvPr>
          <p:cNvSpPr>
            <a:spLocks noGrp="1"/>
          </p:cNvSpPr>
          <p:nvPr>
            <p:ph type="body" sz="quarter" idx="15"/>
          </p:nvPr>
        </p:nvSpPr>
        <p:spPr>
          <a:xfrm>
            <a:off x="0" y="492444"/>
            <a:ext cx="12192000" cy="4246296"/>
          </a:xfrm>
        </p:spPr>
        <p:txBody>
          <a:bodyPr/>
          <a:lstStyle/>
          <a:p>
            <a:pPr marL="0" indent="0">
              <a:spcBef>
                <a:spcPts val="0"/>
              </a:spcBef>
              <a:buNone/>
            </a:pPr>
            <a:r>
              <a:rPr lang="en-US" sz="2400" dirty="0">
                <a:solidFill>
                  <a:schemeClr val="bg1"/>
                </a:solidFill>
              </a:rPr>
              <a:t>1. </a:t>
            </a:r>
            <a:r>
              <a:rPr lang="en-US" sz="1400" dirty="0">
                <a:solidFill>
                  <a:schemeClr val="bg1"/>
                </a:solidFill>
              </a:rPr>
              <a:t>https://www.routerpasswords.com/</a:t>
            </a:r>
            <a:r>
              <a:rPr lang="en-US" sz="2400" dirty="0">
                <a:solidFill>
                  <a:schemeClr val="bg1"/>
                </a:solidFill>
              </a:rPr>
              <a:t> </a:t>
            </a:r>
          </a:p>
          <a:p>
            <a:pPr marL="0" indent="0">
              <a:spcBef>
                <a:spcPts val="0"/>
              </a:spcBef>
              <a:buNone/>
            </a:pPr>
            <a:r>
              <a:rPr lang="en-US" sz="2400" dirty="0">
                <a:solidFill>
                  <a:schemeClr val="bg1"/>
                </a:solidFill>
              </a:rPr>
              <a:t>2. </a:t>
            </a:r>
            <a:r>
              <a:rPr lang="en-US" sz="1400" dirty="0">
                <a:solidFill>
                  <a:schemeClr val="bg1"/>
                </a:solidFill>
              </a:rPr>
              <a:t>https://www.tp-link.com/us/support/emulators </a:t>
            </a:r>
            <a:endParaRPr lang="en-US" sz="2400" dirty="0">
              <a:solidFill>
                <a:schemeClr val="bg1"/>
              </a:solidFill>
            </a:endParaRPr>
          </a:p>
          <a:p>
            <a:endParaRPr lang="en-US" dirty="0"/>
          </a:p>
        </p:txBody>
      </p:sp>
      <p:sp>
        <p:nvSpPr>
          <p:cNvPr id="8" name="TextBox 7">
            <a:extLst>
              <a:ext uri="{FF2B5EF4-FFF2-40B4-BE49-F238E27FC236}">
                <a16:creationId xmlns:a16="http://schemas.microsoft.com/office/drawing/2014/main" id="{63C8BA84-46C9-954E-BCC4-7F5B75F3B036}"/>
              </a:ext>
            </a:extLst>
          </p:cNvPr>
          <p:cNvSpPr txBox="1"/>
          <p:nvPr/>
        </p:nvSpPr>
        <p:spPr>
          <a:xfrm>
            <a:off x="-15025" y="0"/>
            <a:ext cx="3596425" cy="492443"/>
          </a:xfrm>
          <a:prstGeom prst="rect">
            <a:avLst/>
          </a:prstGeom>
          <a:noFill/>
        </p:spPr>
        <p:txBody>
          <a:bodyPr wrap="square" rtlCol="0">
            <a:spAutoFit/>
          </a:bodyPr>
          <a:lstStyle/>
          <a:p>
            <a:r>
              <a:rPr lang="en-US" sz="2600" dirty="0">
                <a:solidFill>
                  <a:schemeClr val="bg1"/>
                </a:solidFill>
              </a:rPr>
              <a:t>References</a:t>
            </a:r>
          </a:p>
        </p:txBody>
      </p:sp>
    </p:spTree>
    <p:extLst>
      <p:ext uri="{BB962C8B-B14F-4D97-AF65-F5344CB8AC3E}">
        <p14:creationId xmlns:p14="http://schemas.microsoft.com/office/powerpoint/2010/main" val="758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6E62B59-FAD3-802F-B262-A7E5E3A8E72B}"/>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3D8CE972-472A-3908-BFBA-90DEDC9700BB}"/>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C4C08916-C6EA-4B72-245A-117B425E50F1}"/>
              </a:ext>
            </a:extLst>
          </p:cNvPr>
          <p:cNvSpPr>
            <a:spLocks noGrp="1"/>
          </p:cNvSpPr>
          <p:nvPr>
            <p:ph type="sldNum" sz="quarter" idx="12"/>
          </p:nvPr>
        </p:nvSpPr>
        <p:spPr/>
        <p:txBody>
          <a:bodyPr/>
          <a:lstStyle/>
          <a:p>
            <a:fld id="{A402E4C0-AD5E-4E8C-9F21-7CCE474BDCEB}" type="slidenum">
              <a:rPr lang="en-US" smtClean="0"/>
              <a:t>19</a:t>
            </a:fld>
            <a:endParaRPr lang="en-US" dirty="0"/>
          </a:p>
        </p:txBody>
      </p:sp>
      <p:sp>
        <p:nvSpPr>
          <p:cNvPr id="7" name="Text Placeholder 6">
            <a:extLst>
              <a:ext uri="{FF2B5EF4-FFF2-40B4-BE49-F238E27FC236}">
                <a16:creationId xmlns:a16="http://schemas.microsoft.com/office/drawing/2014/main" id="{AB961F1E-EC2D-17F2-EC33-411D9BFFEB90}"/>
              </a:ext>
            </a:extLst>
          </p:cNvPr>
          <p:cNvSpPr>
            <a:spLocks noGrp="1"/>
          </p:cNvSpPr>
          <p:nvPr>
            <p:ph type="body" sz="quarter" idx="15"/>
          </p:nvPr>
        </p:nvSpPr>
        <p:spPr>
          <a:xfrm>
            <a:off x="1460500" y="2120900"/>
            <a:ext cx="9613900" cy="1892300"/>
          </a:xfrm>
        </p:spPr>
        <p:txBody>
          <a:bodyPr/>
          <a:lstStyle/>
          <a:p>
            <a:r>
              <a:rPr lang="en-US" dirty="0">
                <a:solidFill>
                  <a:schemeClr val="bg1"/>
                </a:solidFill>
                <a:latin typeface="Comic Sans MS" panose="030F0702030302020204" pitchFamily="66" charset="0"/>
              </a:rPr>
              <a:t>Microsoft Visio was used to create a network diagram that depicts the interconnection of Computer 1 VM, Computer 2 VM, Loopback 1, Loopback 2, Default Gateway for the SOHO Router, and a virtual switch that is responsible for connecting the three network devices together. </a:t>
            </a:r>
          </a:p>
        </p:txBody>
      </p:sp>
      <p:sp>
        <p:nvSpPr>
          <p:cNvPr id="8" name="TextBox 7">
            <a:extLst>
              <a:ext uri="{FF2B5EF4-FFF2-40B4-BE49-F238E27FC236}">
                <a16:creationId xmlns:a16="http://schemas.microsoft.com/office/drawing/2014/main" id="{D5FE58E6-DCDF-0354-0A95-DF0A5CF752B0}"/>
              </a:ext>
            </a:extLst>
          </p:cNvPr>
          <p:cNvSpPr txBox="1"/>
          <p:nvPr/>
        </p:nvSpPr>
        <p:spPr>
          <a:xfrm>
            <a:off x="4343400" y="367268"/>
            <a:ext cx="3721100"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Visio Network Diagram</a:t>
            </a:r>
          </a:p>
        </p:txBody>
      </p:sp>
    </p:spTree>
    <p:extLst>
      <p:ext uri="{BB962C8B-B14F-4D97-AF65-F5344CB8AC3E}">
        <p14:creationId xmlns:p14="http://schemas.microsoft.com/office/powerpoint/2010/main" val="102394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Placeholder 107" descr="A woman with VR goggles on her face&#10;">
            <a:extLst>
              <a:ext uri="{FF2B5EF4-FFF2-40B4-BE49-F238E27FC236}">
                <a16:creationId xmlns:a16="http://schemas.microsoft.com/office/drawing/2014/main" id="{FAFD635F-714B-4EE8-9D07-0B32545C6D1F}"/>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5012530" y="0"/>
            <a:ext cx="7196138" cy="6867376"/>
          </a:xfrm>
        </p:spPr>
      </p:pic>
      <p:sp>
        <p:nvSpPr>
          <p:cNvPr id="20" name="Title 19">
            <a:extLst>
              <a:ext uri="{FF2B5EF4-FFF2-40B4-BE49-F238E27FC236}">
                <a16:creationId xmlns:a16="http://schemas.microsoft.com/office/drawing/2014/main" id="{2E468DC9-F7EA-4DDD-A3C6-7FED01F0AB9B}"/>
              </a:ext>
            </a:extLst>
          </p:cNvPr>
          <p:cNvSpPr>
            <a:spLocks noGrp="1"/>
          </p:cNvSpPr>
          <p:nvPr>
            <p:ph type="title"/>
          </p:nvPr>
        </p:nvSpPr>
        <p:spPr>
          <a:xfrm>
            <a:off x="-2" y="1163782"/>
            <a:ext cx="6019802" cy="4765963"/>
          </a:xfrm>
        </p:spPr>
        <p:txBody>
          <a:bodyPr/>
          <a:lstStyle/>
          <a:p>
            <a:r>
              <a:rPr lang="en-US" dirty="0"/>
              <a:t>Introduction</a:t>
            </a:r>
          </a:p>
        </p:txBody>
      </p:sp>
      <p:sp>
        <p:nvSpPr>
          <p:cNvPr id="30" name="Text Placeholder 29">
            <a:extLst>
              <a:ext uri="{FF2B5EF4-FFF2-40B4-BE49-F238E27FC236}">
                <a16:creationId xmlns:a16="http://schemas.microsoft.com/office/drawing/2014/main" id="{E1840D15-B3C7-4446-9131-8F222F601B1B}"/>
              </a:ext>
            </a:extLst>
          </p:cNvPr>
          <p:cNvSpPr>
            <a:spLocks noGrp="1"/>
          </p:cNvSpPr>
          <p:nvPr>
            <p:ph type="body" sz="quarter" idx="15"/>
          </p:nvPr>
        </p:nvSpPr>
        <p:spPr>
          <a:xfrm>
            <a:off x="594575" y="2382982"/>
            <a:ext cx="4850550" cy="3311236"/>
          </a:xfrm>
        </p:spPr>
        <p:txBody>
          <a:bodyPr>
            <a:normAutofit/>
          </a:bodyPr>
          <a:lstStyle/>
          <a:p>
            <a:r>
              <a:rPr lang="en-US" dirty="0"/>
              <a:t>This project covers the fundamentals of Networking which plays a vital role in the world of IoT. The design and developmental process of building a network including interacting with a virtualized network environment to build, test, and maintain a IoT based system. The following slides will give a visual representation of conducting, analyzing, and interpreting the results of standard test, measurements, and/or experimentation relevant to this field.</a:t>
            </a:r>
          </a:p>
        </p:txBody>
      </p:sp>
      <p:sp>
        <p:nvSpPr>
          <p:cNvPr id="3" name="Date Placeholder 2">
            <a:extLst>
              <a:ext uri="{FF2B5EF4-FFF2-40B4-BE49-F238E27FC236}">
                <a16:creationId xmlns:a16="http://schemas.microsoft.com/office/drawing/2014/main" id="{62EC48F9-A954-448A-A4D9-1ADDB2363A51}"/>
              </a:ext>
            </a:extLst>
          </p:cNvPr>
          <p:cNvSpPr>
            <a:spLocks noGrp="1"/>
          </p:cNvSpPr>
          <p:nvPr>
            <p:ph type="dt" sz="half" idx="10"/>
          </p:nvPr>
        </p:nvSpPr>
        <p:spPr>
          <a:xfrm>
            <a:off x="838200" y="6356350"/>
            <a:ext cx="2743200" cy="365125"/>
          </a:xfrm>
        </p:spPr>
        <p:txBody>
          <a:bodyPr/>
          <a:lstStyle/>
          <a:p>
            <a:r>
              <a:rPr lang="en-US" dirty="0"/>
              <a:t>8/06/20XX</a:t>
            </a:r>
          </a:p>
        </p:txBody>
      </p:sp>
      <p:sp>
        <p:nvSpPr>
          <p:cNvPr id="4" name="Footer Placeholder 3">
            <a:extLst>
              <a:ext uri="{FF2B5EF4-FFF2-40B4-BE49-F238E27FC236}">
                <a16:creationId xmlns:a16="http://schemas.microsoft.com/office/drawing/2014/main" id="{3135B157-1771-47C0-A2ED-DBE01811C6B5}"/>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06774A57-DC9F-44C5-B707-3B57BDBE4437}"/>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2</a:t>
            </a:fld>
            <a:endParaRPr lang="en-US" dirty="0"/>
          </a:p>
        </p:txBody>
      </p:sp>
    </p:spTree>
    <p:extLst>
      <p:ext uri="{BB962C8B-B14F-4D97-AF65-F5344CB8AC3E}">
        <p14:creationId xmlns:p14="http://schemas.microsoft.com/office/powerpoint/2010/main" val="277377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4D90D9A-9762-CB2E-76F0-622C971F4707}"/>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E6559115-3EC4-5F78-C78C-F6723F216328}"/>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0D7E6CE7-8F04-A108-1AE9-2B8A2444ECB8}"/>
              </a:ext>
            </a:extLst>
          </p:cNvPr>
          <p:cNvSpPr>
            <a:spLocks noGrp="1"/>
          </p:cNvSpPr>
          <p:nvPr>
            <p:ph type="sldNum" sz="quarter" idx="12"/>
          </p:nvPr>
        </p:nvSpPr>
        <p:spPr/>
        <p:txBody>
          <a:bodyPr/>
          <a:lstStyle/>
          <a:p>
            <a:fld id="{A402E4C0-AD5E-4E8C-9F21-7CCE474BDCEB}" type="slidenum">
              <a:rPr lang="en-US" smtClean="0"/>
              <a:t>20</a:t>
            </a:fld>
            <a:endParaRPr lang="en-US" dirty="0"/>
          </a:p>
        </p:txBody>
      </p:sp>
      <p:pic>
        <p:nvPicPr>
          <p:cNvPr id="8" name="Picture 7">
            <a:extLst>
              <a:ext uri="{FF2B5EF4-FFF2-40B4-BE49-F238E27FC236}">
                <a16:creationId xmlns:a16="http://schemas.microsoft.com/office/drawing/2014/main" id="{C7BDD975-53E2-841E-368D-758D50C9F60F}"/>
              </a:ext>
            </a:extLst>
          </p:cNvPr>
          <p:cNvPicPr>
            <a:picLocks noChangeAspect="1"/>
          </p:cNvPicPr>
          <p:nvPr/>
        </p:nvPicPr>
        <p:blipFill rotWithShape="1">
          <a:blip r:embed="rId2"/>
          <a:srcRect l="6291" r="4778" b="-2"/>
          <a:stretch/>
        </p:blipFill>
        <p:spPr>
          <a:xfrm>
            <a:off x="2954093" y="136525"/>
            <a:ext cx="5656507" cy="6481529"/>
          </a:xfrm>
          <a:prstGeom prst="rect">
            <a:avLst/>
          </a:prstGeom>
        </p:spPr>
      </p:pic>
    </p:spTree>
    <p:extLst>
      <p:ext uri="{BB962C8B-B14F-4D97-AF65-F5344CB8AC3E}">
        <p14:creationId xmlns:p14="http://schemas.microsoft.com/office/powerpoint/2010/main" val="18626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FA33D24-D5EB-5C58-7AE1-B6E64C12C0E1}"/>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4517A199-744B-ED45-383F-324EAD9DDBE8}"/>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CACDE4E9-A2E0-C066-CCD9-D66D4853B91C}"/>
              </a:ext>
            </a:extLst>
          </p:cNvPr>
          <p:cNvSpPr>
            <a:spLocks noGrp="1"/>
          </p:cNvSpPr>
          <p:nvPr>
            <p:ph type="sldNum" sz="quarter" idx="12"/>
          </p:nvPr>
        </p:nvSpPr>
        <p:spPr/>
        <p:txBody>
          <a:bodyPr/>
          <a:lstStyle/>
          <a:p>
            <a:fld id="{A402E4C0-AD5E-4E8C-9F21-7CCE474BDCEB}" type="slidenum">
              <a:rPr lang="en-US" smtClean="0"/>
              <a:t>21</a:t>
            </a:fld>
            <a:endParaRPr lang="en-US" dirty="0"/>
          </a:p>
        </p:txBody>
      </p:sp>
      <p:sp>
        <p:nvSpPr>
          <p:cNvPr id="7" name="Text Placeholder 6">
            <a:extLst>
              <a:ext uri="{FF2B5EF4-FFF2-40B4-BE49-F238E27FC236}">
                <a16:creationId xmlns:a16="http://schemas.microsoft.com/office/drawing/2014/main" id="{F119C16D-8F93-FC9E-2C04-4C55F360DEFC}"/>
              </a:ext>
            </a:extLst>
          </p:cNvPr>
          <p:cNvSpPr>
            <a:spLocks noGrp="1"/>
          </p:cNvSpPr>
          <p:nvPr>
            <p:ph type="body" sz="quarter" idx="15"/>
          </p:nvPr>
        </p:nvSpPr>
        <p:spPr>
          <a:xfrm>
            <a:off x="3213100" y="2089223"/>
            <a:ext cx="5829300" cy="2952677"/>
          </a:xfrm>
        </p:spPr>
        <p:txBody>
          <a:bodyPr/>
          <a:lstStyle/>
          <a:p>
            <a:r>
              <a:rPr lang="en-US" dirty="0">
                <a:solidFill>
                  <a:schemeClr val="bg1"/>
                </a:solidFill>
                <a:latin typeface="Comic Sans MS" panose="030F0702030302020204" pitchFamily="66" charset="0"/>
              </a:rPr>
              <a:t>The skills I learned from completing this project are Interacting with a virtual environment, setting up a SOHO Router in a virtual environment, performing system configurations, creating loopback interfaces, and identify unknown problems and solve them using scientific methods, software, and equipment. </a:t>
            </a:r>
          </a:p>
        </p:txBody>
      </p:sp>
      <p:sp>
        <p:nvSpPr>
          <p:cNvPr id="8" name="TextBox 7">
            <a:extLst>
              <a:ext uri="{FF2B5EF4-FFF2-40B4-BE49-F238E27FC236}">
                <a16:creationId xmlns:a16="http://schemas.microsoft.com/office/drawing/2014/main" id="{D45E7075-95F0-B0CD-76E8-1D45212BF621}"/>
              </a:ext>
            </a:extLst>
          </p:cNvPr>
          <p:cNvSpPr txBox="1"/>
          <p:nvPr/>
        </p:nvSpPr>
        <p:spPr>
          <a:xfrm>
            <a:off x="4889075" y="791945"/>
            <a:ext cx="2235200"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Career Skills</a:t>
            </a:r>
          </a:p>
        </p:txBody>
      </p:sp>
    </p:spTree>
    <p:extLst>
      <p:ext uri="{BB962C8B-B14F-4D97-AF65-F5344CB8AC3E}">
        <p14:creationId xmlns:p14="http://schemas.microsoft.com/office/powerpoint/2010/main" val="283383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E7557A-8712-D545-F788-9DF60500585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9403F0C9-3BE3-2803-A51C-8DD62A564370}"/>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1E69C934-3B52-BB27-284E-EF6C3534A3C4}"/>
              </a:ext>
            </a:extLst>
          </p:cNvPr>
          <p:cNvSpPr>
            <a:spLocks noGrp="1"/>
          </p:cNvSpPr>
          <p:nvPr>
            <p:ph type="sldNum" sz="quarter" idx="12"/>
          </p:nvPr>
        </p:nvSpPr>
        <p:spPr/>
        <p:txBody>
          <a:bodyPr/>
          <a:lstStyle/>
          <a:p>
            <a:fld id="{A402E4C0-AD5E-4E8C-9F21-7CCE474BDCEB}" type="slidenum">
              <a:rPr lang="en-US" smtClean="0"/>
              <a:t>22</a:t>
            </a:fld>
            <a:endParaRPr lang="en-US" dirty="0"/>
          </a:p>
        </p:txBody>
      </p:sp>
      <p:sp>
        <p:nvSpPr>
          <p:cNvPr id="7" name="Text Placeholder 6">
            <a:extLst>
              <a:ext uri="{FF2B5EF4-FFF2-40B4-BE49-F238E27FC236}">
                <a16:creationId xmlns:a16="http://schemas.microsoft.com/office/drawing/2014/main" id="{9281949B-77B4-AEB1-C320-D5BA285E68B4}"/>
              </a:ext>
            </a:extLst>
          </p:cNvPr>
          <p:cNvSpPr>
            <a:spLocks noGrp="1"/>
          </p:cNvSpPr>
          <p:nvPr>
            <p:ph type="body" sz="quarter" idx="15"/>
          </p:nvPr>
        </p:nvSpPr>
        <p:spPr>
          <a:xfrm>
            <a:off x="2881525" y="1558974"/>
            <a:ext cx="6295600" cy="3740051"/>
          </a:xfrm>
        </p:spPr>
        <p:txBody>
          <a:bodyPr/>
          <a:lstStyle/>
          <a:p>
            <a:r>
              <a:rPr lang="en-US" dirty="0">
                <a:solidFill>
                  <a:schemeClr val="bg1"/>
                </a:solidFill>
                <a:latin typeface="Comic Sans MS" panose="030F0702030302020204" pitchFamily="66" charset="0"/>
              </a:rPr>
              <a:t>I experienced numerous challenges when working through this project. Dividing the subnet into two equal parts was the biggest challenge for me. Understanding the octets and how they are represented by binary. Answering the questions based on the router default settings and putting this final project together. I rewatched the videos and googled somethings and now I have a much better understanding of what I am doing and feel a </a:t>
            </a:r>
            <a:r>
              <a:rPr lang="en-US" dirty="0" err="1">
                <a:solidFill>
                  <a:schemeClr val="bg1"/>
                </a:solidFill>
                <a:latin typeface="Comic Sans MS" panose="030F0702030302020204" pitchFamily="66" charset="0"/>
              </a:rPr>
              <a:t>sence</a:t>
            </a:r>
            <a:r>
              <a:rPr lang="en-US" dirty="0">
                <a:solidFill>
                  <a:schemeClr val="bg1"/>
                </a:solidFill>
                <a:latin typeface="Comic Sans MS" panose="030F0702030302020204" pitchFamily="66" charset="0"/>
              </a:rPr>
              <a:t> of accomplishment now that this is completed.</a:t>
            </a:r>
          </a:p>
        </p:txBody>
      </p:sp>
      <p:sp>
        <p:nvSpPr>
          <p:cNvPr id="8" name="TextBox 7">
            <a:extLst>
              <a:ext uri="{FF2B5EF4-FFF2-40B4-BE49-F238E27FC236}">
                <a16:creationId xmlns:a16="http://schemas.microsoft.com/office/drawing/2014/main" id="{B713DDBD-6A57-1863-95D6-19ECD04A526E}"/>
              </a:ext>
            </a:extLst>
          </p:cNvPr>
          <p:cNvSpPr txBox="1"/>
          <p:nvPr/>
        </p:nvSpPr>
        <p:spPr>
          <a:xfrm>
            <a:off x="3971925" y="626951"/>
            <a:ext cx="4114800"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Challenges in the Project</a:t>
            </a:r>
          </a:p>
        </p:txBody>
      </p:sp>
    </p:spTree>
    <p:extLst>
      <p:ext uri="{BB962C8B-B14F-4D97-AF65-F5344CB8AC3E}">
        <p14:creationId xmlns:p14="http://schemas.microsoft.com/office/powerpoint/2010/main" val="236013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woman with VR goggles on her face&#10;">
            <a:extLst>
              <a:ext uri="{FF2B5EF4-FFF2-40B4-BE49-F238E27FC236}">
                <a16:creationId xmlns:a16="http://schemas.microsoft.com/office/drawing/2014/main" id="{5BEA2E31-956A-45E8-9E93-6C81A659BCBE}"/>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22570" y="729926"/>
            <a:ext cx="6456836" cy="5388772"/>
          </a:xfrm>
        </p:spPr>
      </p:pic>
      <p:sp>
        <p:nvSpPr>
          <p:cNvPr id="57" name="Text Placeholder 56">
            <a:extLst>
              <a:ext uri="{FF2B5EF4-FFF2-40B4-BE49-F238E27FC236}">
                <a16:creationId xmlns:a16="http://schemas.microsoft.com/office/drawing/2014/main" id="{157DA62F-DBB5-42B6-A283-774219082BAF}"/>
              </a:ext>
            </a:extLst>
          </p:cNvPr>
          <p:cNvSpPr>
            <a:spLocks noGrp="1"/>
          </p:cNvSpPr>
          <p:nvPr>
            <p:ph type="body" sz="quarter" idx="15"/>
          </p:nvPr>
        </p:nvSpPr>
        <p:spPr>
          <a:xfrm>
            <a:off x="7079406" y="901700"/>
            <a:ext cx="4614604" cy="5067300"/>
          </a:xfrm>
        </p:spPr>
        <p:txBody>
          <a:bodyPr/>
          <a:lstStyle/>
          <a:p>
            <a:r>
              <a:rPr lang="en-US" sz="2600" dirty="0">
                <a:solidFill>
                  <a:schemeClr val="bg1"/>
                </a:solidFill>
                <a:latin typeface="Comic Sans MS" panose="030F0702030302020204" pitchFamily="66" charset="0"/>
              </a:rPr>
              <a:t>Conclusion</a:t>
            </a:r>
          </a:p>
          <a:p>
            <a:r>
              <a:rPr lang="en-US" dirty="0">
                <a:solidFill>
                  <a:schemeClr val="bg1"/>
                </a:solidFill>
                <a:latin typeface="Comic Sans MS" panose="030F0702030302020204" pitchFamily="66" charset="0"/>
              </a:rPr>
              <a:t>To have a home network that is protected beyond the default settings of Router there are some necessary steps that must be taken. Changing the default password and password is an absolute must since there are websites that are available to anyone with those listed. Changing the DHCP to Static can cut down on having a lot of unused IP addresses for hackers to get access to, and using encryption for Wi-Fi such as the WPA2 AES to add longer options for passwords. Adding a VPN for extra measures after changing these settings was also give a little extra </a:t>
            </a:r>
            <a:r>
              <a:rPr lang="en-US" dirty="0" err="1">
                <a:solidFill>
                  <a:schemeClr val="bg1"/>
                </a:solidFill>
                <a:latin typeface="Comic Sans MS" panose="030F0702030302020204" pitchFamily="66" charset="0"/>
              </a:rPr>
              <a:t>sence</a:t>
            </a:r>
            <a:r>
              <a:rPr lang="en-US" dirty="0">
                <a:solidFill>
                  <a:schemeClr val="bg1"/>
                </a:solidFill>
                <a:latin typeface="Comic Sans MS" panose="030F0702030302020204" pitchFamily="66" charset="0"/>
              </a:rPr>
              <a:t> of security.</a:t>
            </a:r>
          </a:p>
        </p:txBody>
      </p:sp>
      <p:sp>
        <p:nvSpPr>
          <p:cNvPr id="2" name="Date Placeholder 1">
            <a:extLst>
              <a:ext uri="{FF2B5EF4-FFF2-40B4-BE49-F238E27FC236}">
                <a16:creationId xmlns:a16="http://schemas.microsoft.com/office/drawing/2014/main" id="{B5ABC6DE-6467-4345-ACB9-6CF75ECAE45C}"/>
              </a:ext>
            </a:extLst>
          </p:cNvPr>
          <p:cNvSpPr>
            <a:spLocks noGrp="1"/>
          </p:cNvSpPr>
          <p:nvPr>
            <p:ph type="dt" sz="half" idx="10"/>
          </p:nvPr>
        </p:nvSpPr>
        <p:spPr>
          <a:xfrm>
            <a:off x="838200" y="6356350"/>
            <a:ext cx="2743200" cy="365125"/>
          </a:xfrm>
        </p:spPr>
        <p:txBody>
          <a:bodyPr/>
          <a:lstStyle/>
          <a:p>
            <a:r>
              <a:rPr lang="en-US" dirty="0"/>
              <a:t>8/06/20XX</a:t>
            </a:r>
          </a:p>
        </p:txBody>
      </p:sp>
      <p:sp>
        <p:nvSpPr>
          <p:cNvPr id="3" name="Footer Placeholder 2">
            <a:extLst>
              <a:ext uri="{FF2B5EF4-FFF2-40B4-BE49-F238E27FC236}">
                <a16:creationId xmlns:a16="http://schemas.microsoft.com/office/drawing/2014/main" id="{EF0CA845-7827-4721-AEC5-78977CC38A4D}"/>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4" name="Slide Number Placeholder 3">
            <a:extLst>
              <a:ext uri="{FF2B5EF4-FFF2-40B4-BE49-F238E27FC236}">
                <a16:creationId xmlns:a16="http://schemas.microsoft.com/office/drawing/2014/main" id="{B06B27C9-FAA1-490A-8DE2-9BAA5B177CE7}"/>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23</a:t>
            </a:fld>
            <a:endParaRPr lang="en-US" dirty="0"/>
          </a:p>
        </p:txBody>
      </p:sp>
    </p:spTree>
    <p:extLst>
      <p:ext uri="{BB962C8B-B14F-4D97-AF65-F5344CB8AC3E}">
        <p14:creationId xmlns:p14="http://schemas.microsoft.com/office/powerpoint/2010/main" val="347489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3B43CB5-508E-64CD-D3B9-F6DD778CDB2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3CB7504F-4F76-5D32-BBAB-EC47BE706D07}"/>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3A4506B6-4C70-5504-FBE2-686836DD4E4C}"/>
              </a:ext>
            </a:extLst>
          </p:cNvPr>
          <p:cNvSpPr>
            <a:spLocks noGrp="1"/>
          </p:cNvSpPr>
          <p:nvPr>
            <p:ph type="sldNum" sz="quarter" idx="12"/>
          </p:nvPr>
        </p:nvSpPr>
        <p:spPr/>
        <p:txBody>
          <a:bodyPr/>
          <a:lstStyle/>
          <a:p>
            <a:fld id="{A402E4C0-AD5E-4E8C-9F21-7CCE474BDCEB}" type="slidenum">
              <a:rPr lang="en-US" smtClean="0"/>
              <a:t>3</a:t>
            </a:fld>
            <a:endParaRPr lang="en-US" dirty="0"/>
          </a:p>
        </p:txBody>
      </p:sp>
      <p:sp>
        <p:nvSpPr>
          <p:cNvPr id="7" name="Text Placeholder 6">
            <a:extLst>
              <a:ext uri="{FF2B5EF4-FFF2-40B4-BE49-F238E27FC236}">
                <a16:creationId xmlns:a16="http://schemas.microsoft.com/office/drawing/2014/main" id="{8B067A6E-028E-F1B6-03AE-CF310550F0AE}"/>
              </a:ext>
            </a:extLst>
          </p:cNvPr>
          <p:cNvSpPr>
            <a:spLocks noGrp="1"/>
          </p:cNvSpPr>
          <p:nvPr>
            <p:ph type="body" sz="quarter" idx="15"/>
          </p:nvPr>
        </p:nvSpPr>
        <p:spPr>
          <a:xfrm>
            <a:off x="2057400" y="1358900"/>
            <a:ext cx="7683500" cy="4533900"/>
          </a:xfrm>
        </p:spPr>
        <p:txBody>
          <a:bodyPr/>
          <a:lstStyle/>
          <a:p>
            <a:r>
              <a:rPr lang="en-US" sz="1400" dirty="0">
                <a:solidFill>
                  <a:schemeClr val="bg1"/>
                </a:solidFill>
                <a:latin typeface="Comic Sans MS" panose="030F0702030302020204" pitchFamily="66" charset="0"/>
              </a:rPr>
              <a:t>Starting the virtual network and machines in the correct order are very important to the functionality of the system. Once logged into Infosec and the VM is started, I utilized the student account with the student password. Next, I double clicked the Hyper-V Manager icon to start the SOHO Router first, and then Computer 1 and/or Computer 2. Once the desire machines are started, I would right-click on the machine and select connect. The following picture shows the options available once you right-click the desired machine.</a:t>
            </a:r>
          </a:p>
          <a:p>
            <a:endParaRPr lang="en-US" dirty="0"/>
          </a:p>
        </p:txBody>
      </p:sp>
      <p:sp>
        <p:nvSpPr>
          <p:cNvPr id="9" name="TextBox 8">
            <a:extLst>
              <a:ext uri="{FF2B5EF4-FFF2-40B4-BE49-F238E27FC236}">
                <a16:creationId xmlns:a16="http://schemas.microsoft.com/office/drawing/2014/main" id="{A87AD268-9347-DCFF-4425-F8308271D489}"/>
              </a:ext>
            </a:extLst>
          </p:cNvPr>
          <p:cNvSpPr txBox="1"/>
          <p:nvPr/>
        </p:nvSpPr>
        <p:spPr>
          <a:xfrm>
            <a:off x="4408912" y="595717"/>
            <a:ext cx="2047875"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Preparation</a:t>
            </a:r>
            <a:endParaRPr lang="en-US" sz="2600" dirty="0">
              <a:latin typeface="Comic Sans MS" panose="030F0702030302020204" pitchFamily="66" charset="0"/>
            </a:endParaRPr>
          </a:p>
        </p:txBody>
      </p:sp>
    </p:spTree>
    <p:extLst>
      <p:ext uri="{BB962C8B-B14F-4D97-AF65-F5344CB8AC3E}">
        <p14:creationId xmlns:p14="http://schemas.microsoft.com/office/powerpoint/2010/main" val="121732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7F0F3AF-9D55-98C2-343D-DD208741C0A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601AA4CC-BE26-D8CF-A9A6-63D8CA0087BC}"/>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B37455F8-4A97-F8C0-2E75-504DB713AA28}"/>
              </a:ext>
            </a:extLst>
          </p:cNvPr>
          <p:cNvSpPr>
            <a:spLocks noGrp="1"/>
          </p:cNvSpPr>
          <p:nvPr>
            <p:ph type="sldNum" sz="quarter" idx="12"/>
          </p:nvPr>
        </p:nvSpPr>
        <p:spPr/>
        <p:txBody>
          <a:bodyPr/>
          <a:lstStyle/>
          <a:p>
            <a:fld id="{A402E4C0-AD5E-4E8C-9F21-7CCE474BDCEB}" type="slidenum">
              <a:rPr lang="en-US" smtClean="0"/>
              <a:t>4</a:t>
            </a:fld>
            <a:endParaRPr lang="en-US" dirty="0"/>
          </a:p>
        </p:txBody>
      </p:sp>
      <p:pic>
        <p:nvPicPr>
          <p:cNvPr id="8" name="Picture 7">
            <a:extLst>
              <a:ext uri="{FF2B5EF4-FFF2-40B4-BE49-F238E27FC236}">
                <a16:creationId xmlns:a16="http://schemas.microsoft.com/office/drawing/2014/main" id="{70CF2E76-6168-326B-37A6-0D8629F3A1F5}"/>
              </a:ext>
            </a:extLst>
          </p:cNvPr>
          <p:cNvPicPr>
            <a:picLocks noChangeAspect="1"/>
          </p:cNvPicPr>
          <p:nvPr/>
        </p:nvPicPr>
        <p:blipFill>
          <a:blip r:embed="rId2"/>
          <a:stretch>
            <a:fillRect/>
          </a:stretch>
        </p:blipFill>
        <p:spPr>
          <a:xfrm>
            <a:off x="369003" y="304800"/>
            <a:ext cx="11453993" cy="6248400"/>
          </a:xfrm>
          <a:prstGeom prst="rect">
            <a:avLst/>
          </a:prstGeom>
        </p:spPr>
      </p:pic>
    </p:spTree>
    <p:extLst>
      <p:ext uri="{BB962C8B-B14F-4D97-AF65-F5344CB8AC3E}">
        <p14:creationId xmlns:p14="http://schemas.microsoft.com/office/powerpoint/2010/main" val="358981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A21968D-7DB6-11BA-F117-890B315EAB1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C18E9DB7-038D-4086-18AC-077EDEC36F11}"/>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1ECC2F87-B85D-BA86-E012-CFAE14208AEA}"/>
              </a:ext>
            </a:extLst>
          </p:cNvPr>
          <p:cNvSpPr>
            <a:spLocks noGrp="1"/>
          </p:cNvSpPr>
          <p:nvPr>
            <p:ph type="sldNum" sz="quarter" idx="12"/>
          </p:nvPr>
        </p:nvSpPr>
        <p:spPr/>
        <p:txBody>
          <a:bodyPr/>
          <a:lstStyle/>
          <a:p>
            <a:fld id="{A402E4C0-AD5E-4E8C-9F21-7CCE474BDCEB}" type="slidenum">
              <a:rPr lang="en-US" smtClean="0"/>
              <a:t>5</a:t>
            </a:fld>
            <a:endParaRPr lang="en-US" dirty="0"/>
          </a:p>
        </p:txBody>
      </p:sp>
      <p:sp>
        <p:nvSpPr>
          <p:cNvPr id="7" name="Text Placeholder 6">
            <a:extLst>
              <a:ext uri="{FF2B5EF4-FFF2-40B4-BE49-F238E27FC236}">
                <a16:creationId xmlns:a16="http://schemas.microsoft.com/office/drawing/2014/main" id="{37D2A580-B28C-3FC3-1655-77989CC94719}"/>
              </a:ext>
            </a:extLst>
          </p:cNvPr>
          <p:cNvSpPr>
            <a:spLocks noGrp="1"/>
          </p:cNvSpPr>
          <p:nvPr>
            <p:ph type="body" sz="quarter" idx="15"/>
          </p:nvPr>
        </p:nvSpPr>
        <p:spPr>
          <a:xfrm>
            <a:off x="2489200" y="1912505"/>
            <a:ext cx="8115300" cy="3886200"/>
          </a:xfrm>
        </p:spPr>
        <p:txBody>
          <a:bodyPr/>
          <a:lstStyle/>
          <a:p>
            <a:r>
              <a:rPr lang="en-US" dirty="0">
                <a:solidFill>
                  <a:schemeClr val="bg1"/>
                </a:solidFill>
                <a:latin typeface="Comic Sans MS" panose="030F0702030302020204" pitchFamily="66" charset="0"/>
              </a:rPr>
              <a:t>Shutting down the machines is also very important as not shutting them down properly will cause the machines to continue to run in the background. The following image shows you can right-click on the machine and select shut-down or you can select the shut-down option on the right under the listing for SOHO Router. You must shut-down all VM and then also click the stop button next to the timer and a box will open confirming the session has ended and give you the option to return.</a:t>
            </a:r>
          </a:p>
          <a:p>
            <a:endParaRPr lang="en-US" dirty="0"/>
          </a:p>
        </p:txBody>
      </p:sp>
      <p:sp>
        <p:nvSpPr>
          <p:cNvPr id="8" name="TextBox 7">
            <a:extLst>
              <a:ext uri="{FF2B5EF4-FFF2-40B4-BE49-F238E27FC236}">
                <a16:creationId xmlns:a16="http://schemas.microsoft.com/office/drawing/2014/main" id="{A017E6B7-E4B6-47C5-99E6-19C8A8BF4D9F}"/>
              </a:ext>
            </a:extLst>
          </p:cNvPr>
          <p:cNvSpPr txBox="1"/>
          <p:nvPr/>
        </p:nvSpPr>
        <p:spPr>
          <a:xfrm>
            <a:off x="4838700" y="862417"/>
            <a:ext cx="2514600"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Shutting Down </a:t>
            </a:r>
          </a:p>
        </p:txBody>
      </p:sp>
    </p:spTree>
    <p:extLst>
      <p:ext uri="{BB962C8B-B14F-4D97-AF65-F5344CB8AC3E}">
        <p14:creationId xmlns:p14="http://schemas.microsoft.com/office/powerpoint/2010/main" val="269502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A66E024-91A9-4157-B518-669C60D495B5}"/>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D5B8CC62-3752-4A6C-9525-AFDDDAFE21EF}"/>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685F4B4-31EC-4AE6-A166-6FE4AD642C35}"/>
              </a:ext>
            </a:extLst>
          </p:cNvPr>
          <p:cNvSpPr>
            <a:spLocks noGrp="1"/>
          </p:cNvSpPr>
          <p:nvPr>
            <p:ph type="sldNum" sz="quarter" idx="12"/>
          </p:nvPr>
        </p:nvSpPr>
        <p:spPr/>
        <p:txBody>
          <a:bodyPr/>
          <a:lstStyle/>
          <a:p>
            <a:fld id="{A402E4C0-AD5E-4E8C-9F21-7CCE474BDCEB}" type="slidenum">
              <a:rPr lang="en-US" smtClean="0"/>
              <a:pPr/>
              <a:t>6</a:t>
            </a:fld>
            <a:endParaRPr lang="en-US" dirty="0"/>
          </a:p>
        </p:txBody>
      </p:sp>
      <p:pic>
        <p:nvPicPr>
          <p:cNvPr id="7" name="Picture 6">
            <a:extLst>
              <a:ext uri="{FF2B5EF4-FFF2-40B4-BE49-F238E27FC236}">
                <a16:creationId xmlns:a16="http://schemas.microsoft.com/office/drawing/2014/main" id="{A5FD9DFC-4DF1-D58A-E7FA-4BB2C71B0D16}"/>
              </a:ext>
            </a:extLst>
          </p:cNvPr>
          <p:cNvPicPr>
            <a:picLocks noChangeAspect="1"/>
          </p:cNvPicPr>
          <p:nvPr/>
        </p:nvPicPr>
        <p:blipFill>
          <a:blip r:embed="rId2"/>
          <a:stretch>
            <a:fillRect/>
          </a:stretch>
        </p:blipFill>
        <p:spPr>
          <a:xfrm>
            <a:off x="140710" y="136525"/>
            <a:ext cx="5955290" cy="6584950"/>
          </a:xfrm>
          <a:prstGeom prst="rect">
            <a:avLst/>
          </a:prstGeom>
        </p:spPr>
      </p:pic>
      <p:pic>
        <p:nvPicPr>
          <p:cNvPr id="13" name="Picture 12">
            <a:extLst>
              <a:ext uri="{FF2B5EF4-FFF2-40B4-BE49-F238E27FC236}">
                <a16:creationId xmlns:a16="http://schemas.microsoft.com/office/drawing/2014/main" id="{31E2D548-7695-D211-AC7B-3A6B3ADF65D0}"/>
              </a:ext>
            </a:extLst>
          </p:cNvPr>
          <p:cNvPicPr>
            <a:picLocks noChangeAspect="1"/>
          </p:cNvPicPr>
          <p:nvPr/>
        </p:nvPicPr>
        <p:blipFill>
          <a:blip r:embed="rId3"/>
          <a:stretch>
            <a:fillRect/>
          </a:stretch>
        </p:blipFill>
        <p:spPr>
          <a:xfrm>
            <a:off x="6822797" y="3190842"/>
            <a:ext cx="3982006" cy="476316"/>
          </a:xfrm>
          <a:prstGeom prst="rect">
            <a:avLst/>
          </a:prstGeom>
        </p:spPr>
      </p:pic>
    </p:spTree>
    <p:extLst>
      <p:ext uri="{BB962C8B-B14F-4D97-AF65-F5344CB8AC3E}">
        <p14:creationId xmlns:p14="http://schemas.microsoft.com/office/powerpoint/2010/main" val="41478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C539EE-173D-8BCF-820A-D7DC05F3CA8D}"/>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E68F2DA5-EFF7-AC4E-9234-19BF0B7E85E3}"/>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1A4AF521-FBA2-176A-F430-6B1F4026F0CF}"/>
              </a:ext>
            </a:extLst>
          </p:cNvPr>
          <p:cNvSpPr>
            <a:spLocks noGrp="1"/>
          </p:cNvSpPr>
          <p:nvPr>
            <p:ph type="sldNum" sz="quarter" idx="12"/>
          </p:nvPr>
        </p:nvSpPr>
        <p:spPr/>
        <p:txBody>
          <a:bodyPr/>
          <a:lstStyle/>
          <a:p>
            <a:fld id="{A402E4C0-AD5E-4E8C-9F21-7CCE474BDCEB}" type="slidenum">
              <a:rPr lang="en-US" smtClean="0"/>
              <a:t>7</a:t>
            </a:fld>
            <a:endParaRPr lang="en-US" dirty="0"/>
          </a:p>
        </p:txBody>
      </p:sp>
      <p:sp>
        <p:nvSpPr>
          <p:cNvPr id="7" name="Text Placeholder 6">
            <a:extLst>
              <a:ext uri="{FF2B5EF4-FFF2-40B4-BE49-F238E27FC236}">
                <a16:creationId xmlns:a16="http://schemas.microsoft.com/office/drawing/2014/main" id="{86B3A258-E940-FC2D-DF0C-7D80593C25F1}"/>
              </a:ext>
            </a:extLst>
          </p:cNvPr>
          <p:cNvSpPr>
            <a:spLocks noGrp="1"/>
          </p:cNvSpPr>
          <p:nvPr>
            <p:ph type="body" sz="quarter" idx="15"/>
          </p:nvPr>
        </p:nvSpPr>
        <p:spPr>
          <a:xfrm>
            <a:off x="2273300" y="1697855"/>
            <a:ext cx="7899400" cy="4385445"/>
          </a:xfrm>
        </p:spPr>
        <p:txBody>
          <a:bodyPr/>
          <a:lstStyle/>
          <a:p>
            <a:r>
              <a:rPr lang="en-US" dirty="0">
                <a:solidFill>
                  <a:schemeClr val="bg1"/>
                </a:solidFill>
                <a:latin typeface="Comic Sans MS" panose="030F0702030302020204" pitchFamily="66" charset="0"/>
              </a:rPr>
              <a:t>The next slide represents changing the SOHO Router IP address from the default setting of 192.168.1.1 to the new IP address of 192.168.105.1 by entering the IP address into the search bar of Firefox search engine in order to access the routers settings. In this block of IP addresses the first address 192.168.105.0 represents the network itself and therefore can not be used. The same goes for the last address of the block, 192.168.105.255, because that represents the broadcast address. The first valid IP address available is 192.168.105.1 and will be the one assigned. The following images shows the originally assigned IP address and the newly assigned IP address listed under the Routers Interface. Performing these changes also changed the Protocol field from DHCP client to static address. The router will act as the DHCP server.</a:t>
            </a:r>
          </a:p>
        </p:txBody>
      </p:sp>
      <p:sp>
        <p:nvSpPr>
          <p:cNvPr id="8" name="TextBox 7">
            <a:extLst>
              <a:ext uri="{FF2B5EF4-FFF2-40B4-BE49-F238E27FC236}">
                <a16:creationId xmlns:a16="http://schemas.microsoft.com/office/drawing/2014/main" id="{AE44102A-CBBC-977B-193E-543A720AEB71}"/>
              </a:ext>
            </a:extLst>
          </p:cNvPr>
          <p:cNvSpPr txBox="1"/>
          <p:nvPr/>
        </p:nvSpPr>
        <p:spPr>
          <a:xfrm>
            <a:off x="4495800" y="584961"/>
            <a:ext cx="3200400"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Set up the network</a:t>
            </a:r>
          </a:p>
        </p:txBody>
      </p:sp>
    </p:spTree>
    <p:extLst>
      <p:ext uri="{BB962C8B-B14F-4D97-AF65-F5344CB8AC3E}">
        <p14:creationId xmlns:p14="http://schemas.microsoft.com/office/powerpoint/2010/main" val="391243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E6D9A-B739-49DF-93EF-2B5504DA2324}"/>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dirty="0"/>
              <a:t>8/06/20XX</a:t>
            </a:r>
            <a:endParaRPr lang="en-US"/>
          </a:p>
        </p:txBody>
      </p:sp>
      <p:sp>
        <p:nvSpPr>
          <p:cNvPr id="3" name="Footer Placeholder 2">
            <a:extLst>
              <a:ext uri="{FF2B5EF4-FFF2-40B4-BE49-F238E27FC236}">
                <a16:creationId xmlns:a16="http://schemas.microsoft.com/office/drawing/2014/main" id="{45399F43-FDE4-4DE9-BE60-4A31652CD3A2}"/>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dirty="0"/>
              <a:t>PITCH DECK</a:t>
            </a:r>
            <a:endParaRPr lang="en-US"/>
          </a:p>
        </p:txBody>
      </p:sp>
      <p:sp>
        <p:nvSpPr>
          <p:cNvPr id="4" name="Slide Number Placeholder 3">
            <a:extLst>
              <a:ext uri="{FF2B5EF4-FFF2-40B4-BE49-F238E27FC236}">
                <a16:creationId xmlns:a16="http://schemas.microsoft.com/office/drawing/2014/main" id="{7DD08226-4335-4EA1-9B2D-CDE1FBD8D38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A402E4C0-AD5E-4E8C-9F21-7CCE474BDCEB}" type="slidenum">
              <a:rPr lang="en-US" smtClean="0"/>
              <a:pPr>
                <a:spcAft>
                  <a:spcPts val="600"/>
                </a:spcAft>
              </a:pPr>
              <a:t>8</a:t>
            </a:fld>
            <a:endParaRPr lang="en-US"/>
          </a:p>
        </p:txBody>
      </p:sp>
      <p:sp>
        <p:nvSpPr>
          <p:cNvPr id="13" name="Text Placeholder 6">
            <a:extLst>
              <a:ext uri="{FF2B5EF4-FFF2-40B4-BE49-F238E27FC236}">
                <a16:creationId xmlns:a16="http://schemas.microsoft.com/office/drawing/2014/main" id="{8BE0A9CA-E4B6-73A7-155D-1F76F0683455}"/>
              </a:ext>
            </a:extLst>
          </p:cNvPr>
          <p:cNvSpPr>
            <a:spLocks noGrp="1"/>
          </p:cNvSpPr>
          <p:nvPr>
            <p:ph type="body" sz="quarter" idx="15"/>
          </p:nvPr>
        </p:nvSpPr>
        <p:spPr>
          <a:xfrm>
            <a:off x="2362200" y="33846"/>
            <a:ext cx="7467600" cy="1046383"/>
          </a:xfrm>
        </p:spPr>
        <p:txBody>
          <a:bodyPr/>
          <a:lstStyle/>
          <a:p>
            <a:r>
              <a:rPr lang="en-US" dirty="0">
                <a:solidFill>
                  <a:schemeClr val="bg1"/>
                </a:solidFill>
              </a:rPr>
              <a:t>IPv4 addressing scheme implemented on the SOHO Router device and the Interface page showing the new IPv4 address on the LAN interface.</a:t>
            </a:r>
          </a:p>
        </p:txBody>
      </p:sp>
      <p:pic>
        <p:nvPicPr>
          <p:cNvPr id="12" name="Picture 11">
            <a:extLst>
              <a:ext uri="{FF2B5EF4-FFF2-40B4-BE49-F238E27FC236}">
                <a16:creationId xmlns:a16="http://schemas.microsoft.com/office/drawing/2014/main" id="{0D5C9C63-7D38-FBBC-4AAC-D4F2E8DB9120}"/>
              </a:ext>
            </a:extLst>
          </p:cNvPr>
          <p:cNvPicPr>
            <a:picLocks noChangeAspect="1"/>
          </p:cNvPicPr>
          <p:nvPr/>
        </p:nvPicPr>
        <p:blipFill>
          <a:blip r:embed="rId2"/>
          <a:stretch>
            <a:fillRect/>
          </a:stretch>
        </p:blipFill>
        <p:spPr>
          <a:xfrm>
            <a:off x="158906" y="845037"/>
            <a:ext cx="5937094" cy="5876438"/>
          </a:xfrm>
          <a:prstGeom prst="rect">
            <a:avLst/>
          </a:prstGeom>
        </p:spPr>
      </p:pic>
      <p:pic>
        <p:nvPicPr>
          <p:cNvPr id="14" name="Picture 13">
            <a:extLst>
              <a:ext uri="{FF2B5EF4-FFF2-40B4-BE49-F238E27FC236}">
                <a16:creationId xmlns:a16="http://schemas.microsoft.com/office/drawing/2014/main" id="{FC139F71-CC1A-4CD2-EE4C-096B6F4662DF}"/>
              </a:ext>
            </a:extLst>
          </p:cNvPr>
          <p:cNvPicPr>
            <a:picLocks noChangeAspect="1"/>
          </p:cNvPicPr>
          <p:nvPr/>
        </p:nvPicPr>
        <p:blipFill>
          <a:blip r:embed="rId3"/>
          <a:stretch>
            <a:fillRect/>
          </a:stretch>
        </p:blipFill>
        <p:spPr>
          <a:xfrm>
            <a:off x="6428508" y="845037"/>
            <a:ext cx="5604585" cy="5876438"/>
          </a:xfrm>
          <a:prstGeom prst="rect">
            <a:avLst/>
          </a:prstGeom>
        </p:spPr>
      </p:pic>
    </p:spTree>
    <p:extLst>
      <p:ext uri="{BB962C8B-B14F-4D97-AF65-F5344CB8AC3E}">
        <p14:creationId xmlns:p14="http://schemas.microsoft.com/office/powerpoint/2010/main" val="237882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D7ECEA9-EA05-3A28-FF34-C7B4BB989C7D}"/>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a16="http://schemas.microsoft.com/office/drawing/2014/main" id="{B96D9D43-8FE7-31C8-5BF4-D53B8ED0725D}"/>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A3E97EDA-02E0-F184-66F3-D6908C08CFC2}"/>
              </a:ext>
            </a:extLst>
          </p:cNvPr>
          <p:cNvSpPr>
            <a:spLocks noGrp="1"/>
          </p:cNvSpPr>
          <p:nvPr>
            <p:ph type="sldNum" sz="quarter" idx="12"/>
          </p:nvPr>
        </p:nvSpPr>
        <p:spPr/>
        <p:txBody>
          <a:bodyPr/>
          <a:lstStyle/>
          <a:p>
            <a:fld id="{A402E4C0-AD5E-4E8C-9F21-7CCE474BDCEB}" type="slidenum">
              <a:rPr lang="en-US" smtClean="0"/>
              <a:t>9</a:t>
            </a:fld>
            <a:endParaRPr lang="en-US" dirty="0"/>
          </a:p>
        </p:txBody>
      </p:sp>
      <p:sp>
        <p:nvSpPr>
          <p:cNvPr id="7" name="Text Placeholder 6">
            <a:extLst>
              <a:ext uri="{FF2B5EF4-FFF2-40B4-BE49-F238E27FC236}">
                <a16:creationId xmlns:a16="http://schemas.microsoft.com/office/drawing/2014/main" id="{547A4552-C24F-29EA-3502-BAE3040B019C}"/>
              </a:ext>
            </a:extLst>
          </p:cNvPr>
          <p:cNvSpPr>
            <a:spLocks noGrp="1"/>
          </p:cNvSpPr>
          <p:nvPr>
            <p:ph type="body" sz="quarter" idx="15"/>
          </p:nvPr>
        </p:nvSpPr>
        <p:spPr>
          <a:xfrm>
            <a:off x="2362200" y="1384301"/>
            <a:ext cx="7912100" cy="4597400"/>
          </a:xfrm>
        </p:spPr>
        <p:txBody>
          <a:bodyPr/>
          <a:lstStyle/>
          <a:p>
            <a:r>
              <a:rPr lang="en-US" dirty="0">
                <a:solidFill>
                  <a:schemeClr val="bg1"/>
                </a:solidFill>
                <a:latin typeface="Comic Sans MS" panose="030F0702030302020204" pitchFamily="66" charset="0"/>
              </a:rPr>
              <a:t>The following slides show the results of computer 1 and computer 2 IP address changes after changing the SOHO router from Dynamically allocated to Static allocated. The original address of the SOHO router was 192.168.1.1 and computer 1 and computer 2 was configured to these settings. Once I updated the changes to the router, computer 1 and computer 2 IP addresses also changed. The first slide below shows connectivity through a ping test between the SOHO router with IP address 192.168.105.1 and computer 2 with the IP address of 192.168.105.230. The second slide shows the same ping test for the SOHO Router first and computer 1 with the IP address of 192.168.105.228.</a:t>
            </a:r>
          </a:p>
        </p:txBody>
      </p:sp>
      <p:sp>
        <p:nvSpPr>
          <p:cNvPr id="8" name="TextBox 7">
            <a:extLst>
              <a:ext uri="{FF2B5EF4-FFF2-40B4-BE49-F238E27FC236}">
                <a16:creationId xmlns:a16="http://schemas.microsoft.com/office/drawing/2014/main" id="{0E3802B3-C215-C70D-B86F-C4E03A2A49FD}"/>
              </a:ext>
            </a:extLst>
          </p:cNvPr>
          <p:cNvSpPr txBox="1"/>
          <p:nvPr/>
        </p:nvSpPr>
        <p:spPr>
          <a:xfrm>
            <a:off x="4521200" y="266700"/>
            <a:ext cx="2908300" cy="492443"/>
          </a:xfrm>
          <a:prstGeom prst="rect">
            <a:avLst/>
          </a:prstGeom>
          <a:noFill/>
        </p:spPr>
        <p:txBody>
          <a:bodyPr wrap="square" rtlCol="0">
            <a:spAutoFit/>
          </a:bodyPr>
          <a:lstStyle/>
          <a:p>
            <a:r>
              <a:rPr lang="en-US" sz="2600" dirty="0">
                <a:solidFill>
                  <a:schemeClr val="bg1"/>
                </a:solidFill>
                <a:latin typeface="Comic Sans MS" panose="030F0702030302020204" pitchFamily="66" charset="0"/>
              </a:rPr>
              <a:t>Connectivity test</a:t>
            </a:r>
          </a:p>
        </p:txBody>
      </p:sp>
    </p:spTree>
    <p:extLst>
      <p:ext uri="{BB962C8B-B14F-4D97-AF65-F5344CB8AC3E}">
        <p14:creationId xmlns:p14="http://schemas.microsoft.com/office/powerpoint/2010/main" val="2968561031"/>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D2FAC4-C1D8-4FBC-AFD8-786609711A5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E89A24D-CD69-45A4-AC93-53B8115AA413}">
  <ds:schemaRefs>
    <ds:schemaRef ds:uri="http://schemas.microsoft.com/sharepoint/v3/contenttype/forms"/>
  </ds:schemaRefs>
</ds:datastoreItem>
</file>

<file path=customXml/itemProps3.xml><?xml version="1.0" encoding="utf-8"?>
<ds:datastoreItem xmlns:ds="http://schemas.openxmlformats.org/officeDocument/2006/customXml" ds:itemID="{40BF0F94-36C0-430F-8DDE-AF914AC0C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Tech pitch deck</Template>
  <TotalTime>446</TotalTime>
  <Words>2155</Words>
  <Application>Microsoft Office PowerPoint</Application>
  <PresentationFormat>Widescreen</PresentationFormat>
  <Paragraphs>144</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Bierstadt</vt:lpstr>
      <vt:lpstr>Calibri</vt:lpstr>
      <vt:lpstr>Comic Sans MS</vt:lpstr>
      <vt:lpstr>Courier New</vt:lpstr>
      <vt:lpstr>Posterama</vt:lpstr>
      <vt:lpstr>Posterama Bold</vt:lpstr>
      <vt:lpstr>var(--gotham)</vt:lpstr>
      <vt:lpstr>var(--gotham-bold)</vt:lpstr>
      <vt:lpstr>Office Theme</vt:lpstr>
      <vt:lpstr>Netw191 final project</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Netw191 final project</dc:title>
  <dc:creator>Amber Wilkins</dc:creator>
  <cp:lastModifiedBy>Amber Wilkins</cp:lastModifiedBy>
  <cp:revision>1</cp:revision>
  <dcterms:created xsi:type="dcterms:W3CDTF">2022-10-19T17:52:16Z</dcterms:created>
  <dcterms:modified xsi:type="dcterms:W3CDTF">2022-10-20T01:18:48Z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