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8"/>
  </p:notesMasterIdLst>
  <p:sldIdLst>
    <p:sldId id="401" r:id="rId5"/>
    <p:sldId id="402" r:id="rId6"/>
    <p:sldId id="404" r:id="rId7"/>
    <p:sldId id="396" r:id="rId8"/>
    <p:sldId id="397" r:id="rId9"/>
    <p:sldId id="405" r:id="rId10"/>
    <p:sldId id="406" r:id="rId11"/>
    <p:sldId id="407" r:id="rId12"/>
    <p:sldId id="408" r:id="rId13"/>
    <p:sldId id="411" r:id="rId14"/>
    <p:sldId id="409" r:id="rId15"/>
    <p:sldId id="410" r:id="rId16"/>
    <p:sldId id="4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E2A2C-A52F-42CF-9CF8-FFCA4E7AE7F2}" v="1" dt="2022-06-24T02:55:33.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208" autoAdjust="0"/>
  </p:normalViewPr>
  <p:slideViewPr>
    <p:cSldViewPr snapToGrid="0">
      <p:cViewPr varScale="1">
        <p:scale>
          <a:sx n="73" d="100"/>
          <a:sy n="73" d="100"/>
        </p:scale>
        <p:origin x="66" y="132"/>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58" d="100"/>
          <a:sy n="58" d="100"/>
        </p:scale>
        <p:origin x="30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Wilkins" userId="ba068cee56c632c0" providerId="LiveId" clId="{1F4E2A2C-A52F-42CF-9CF8-FFCA4E7AE7F2}"/>
    <pc:docChg chg="modSld modMainMaster">
      <pc:chgData name="Amber Wilkins" userId="ba068cee56c632c0" providerId="LiveId" clId="{1F4E2A2C-A52F-42CF-9CF8-FFCA4E7AE7F2}" dt="2022-06-24T02:55:33.574" v="0"/>
      <pc:docMkLst>
        <pc:docMk/>
      </pc:docMkLst>
      <pc:sldChg chg="modTransition">
        <pc:chgData name="Amber Wilkins" userId="ba068cee56c632c0" providerId="LiveId" clId="{1F4E2A2C-A52F-42CF-9CF8-FFCA4E7AE7F2}" dt="2022-06-24T02:55:33.574" v="0"/>
        <pc:sldMkLst>
          <pc:docMk/>
          <pc:sldMk cId="4093317005" sldId="396"/>
        </pc:sldMkLst>
      </pc:sldChg>
      <pc:sldChg chg="modTransition">
        <pc:chgData name="Amber Wilkins" userId="ba068cee56c632c0" providerId="LiveId" clId="{1F4E2A2C-A52F-42CF-9CF8-FFCA4E7AE7F2}" dt="2022-06-24T02:55:33.574" v="0"/>
        <pc:sldMkLst>
          <pc:docMk/>
          <pc:sldMk cId="1497105360" sldId="397"/>
        </pc:sldMkLst>
      </pc:sldChg>
      <pc:sldChg chg="modTransition">
        <pc:chgData name="Amber Wilkins" userId="ba068cee56c632c0" providerId="LiveId" clId="{1F4E2A2C-A52F-42CF-9CF8-FFCA4E7AE7F2}" dt="2022-06-24T02:55:33.574" v="0"/>
        <pc:sldMkLst>
          <pc:docMk/>
          <pc:sldMk cId="2074766540" sldId="401"/>
        </pc:sldMkLst>
      </pc:sldChg>
      <pc:sldChg chg="modTransition">
        <pc:chgData name="Amber Wilkins" userId="ba068cee56c632c0" providerId="LiveId" clId="{1F4E2A2C-A52F-42CF-9CF8-FFCA4E7AE7F2}" dt="2022-06-24T02:55:33.574" v="0"/>
        <pc:sldMkLst>
          <pc:docMk/>
          <pc:sldMk cId="2849151971" sldId="402"/>
        </pc:sldMkLst>
      </pc:sldChg>
      <pc:sldChg chg="modTransition">
        <pc:chgData name="Amber Wilkins" userId="ba068cee56c632c0" providerId="LiveId" clId="{1F4E2A2C-A52F-42CF-9CF8-FFCA4E7AE7F2}" dt="2022-06-24T02:55:33.574" v="0"/>
        <pc:sldMkLst>
          <pc:docMk/>
          <pc:sldMk cId="1633727740" sldId="404"/>
        </pc:sldMkLst>
      </pc:sldChg>
      <pc:sldChg chg="modTransition">
        <pc:chgData name="Amber Wilkins" userId="ba068cee56c632c0" providerId="LiveId" clId="{1F4E2A2C-A52F-42CF-9CF8-FFCA4E7AE7F2}" dt="2022-06-24T02:55:33.574" v="0"/>
        <pc:sldMkLst>
          <pc:docMk/>
          <pc:sldMk cId="3079534048" sldId="405"/>
        </pc:sldMkLst>
      </pc:sldChg>
      <pc:sldChg chg="modTransition">
        <pc:chgData name="Amber Wilkins" userId="ba068cee56c632c0" providerId="LiveId" clId="{1F4E2A2C-A52F-42CF-9CF8-FFCA4E7AE7F2}" dt="2022-06-24T02:55:33.574" v="0"/>
        <pc:sldMkLst>
          <pc:docMk/>
          <pc:sldMk cId="4179581766" sldId="406"/>
        </pc:sldMkLst>
      </pc:sldChg>
      <pc:sldChg chg="modTransition">
        <pc:chgData name="Amber Wilkins" userId="ba068cee56c632c0" providerId="LiveId" clId="{1F4E2A2C-A52F-42CF-9CF8-FFCA4E7AE7F2}" dt="2022-06-24T02:55:33.574" v="0"/>
        <pc:sldMkLst>
          <pc:docMk/>
          <pc:sldMk cId="3164089502" sldId="407"/>
        </pc:sldMkLst>
      </pc:sldChg>
      <pc:sldChg chg="modTransition">
        <pc:chgData name="Amber Wilkins" userId="ba068cee56c632c0" providerId="LiveId" clId="{1F4E2A2C-A52F-42CF-9CF8-FFCA4E7AE7F2}" dt="2022-06-24T02:55:33.574" v="0"/>
        <pc:sldMkLst>
          <pc:docMk/>
          <pc:sldMk cId="4289043654" sldId="408"/>
        </pc:sldMkLst>
      </pc:sldChg>
      <pc:sldChg chg="modTransition">
        <pc:chgData name="Amber Wilkins" userId="ba068cee56c632c0" providerId="LiveId" clId="{1F4E2A2C-A52F-42CF-9CF8-FFCA4E7AE7F2}" dt="2022-06-24T02:55:33.574" v="0"/>
        <pc:sldMkLst>
          <pc:docMk/>
          <pc:sldMk cId="201851253" sldId="409"/>
        </pc:sldMkLst>
      </pc:sldChg>
      <pc:sldChg chg="modTransition">
        <pc:chgData name="Amber Wilkins" userId="ba068cee56c632c0" providerId="LiveId" clId="{1F4E2A2C-A52F-42CF-9CF8-FFCA4E7AE7F2}" dt="2022-06-24T02:55:33.574" v="0"/>
        <pc:sldMkLst>
          <pc:docMk/>
          <pc:sldMk cId="2616054040" sldId="410"/>
        </pc:sldMkLst>
      </pc:sldChg>
      <pc:sldChg chg="modTransition">
        <pc:chgData name="Amber Wilkins" userId="ba068cee56c632c0" providerId="LiveId" clId="{1F4E2A2C-A52F-42CF-9CF8-FFCA4E7AE7F2}" dt="2022-06-24T02:55:33.574" v="0"/>
        <pc:sldMkLst>
          <pc:docMk/>
          <pc:sldMk cId="1840691710" sldId="411"/>
        </pc:sldMkLst>
      </pc:sldChg>
      <pc:sldChg chg="modTransition">
        <pc:chgData name="Amber Wilkins" userId="ba068cee56c632c0" providerId="LiveId" clId="{1F4E2A2C-A52F-42CF-9CF8-FFCA4E7AE7F2}" dt="2022-06-24T02:55:33.574" v="0"/>
        <pc:sldMkLst>
          <pc:docMk/>
          <pc:sldMk cId="2486031006" sldId="412"/>
        </pc:sldMkLst>
      </pc:sldChg>
      <pc:sldMasterChg chg="modTransition modSldLayout">
        <pc:chgData name="Amber Wilkins" userId="ba068cee56c632c0" providerId="LiveId" clId="{1F4E2A2C-A52F-42CF-9CF8-FFCA4E7AE7F2}" dt="2022-06-24T02:55:33.574" v="0"/>
        <pc:sldMasterMkLst>
          <pc:docMk/>
          <pc:sldMasterMk cId="3446197306" sldId="2147483733"/>
        </pc:sldMasterMkLst>
        <pc:sldLayoutChg chg="modTransition">
          <pc:chgData name="Amber Wilkins" userId="ba068cee56c632c0" providerId="LiveId" clId="{1F4E2A2C-A52F-42CF-9CF8-FFCA4E7AE7F2}" dt="2022-06-24T02:55:33.574" v="0"/>
          <pc:sldLayoutMkLst>
            <pc:docMk/>
            <pc:sldMasterMk cId="3446197306" sldId="2147483733"/>
            <pc:sldLayoutMk cId="2564276924" sldId="2147483735"/>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3862530048" sldId="2147483736"/>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61000241" sldId="2147483737"/>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4020813611" sldId="2147483738"/>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549253533" sldId="2147483739"/>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4292733074" sldId="2147483740"/>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2907610444" sldId="2147483742"/>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2406699229" sldId="2147483743"/>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88015766" sldId="2147483744"/>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3796646785" sldId="2147483745"/>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3655466873" sldId="2147483746"/>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449278826" sldId="2147483747"/>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3420658599" sldId="2147483748"/>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237611767" sldId="2147483749"/>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1554462633" sldId="2147483750"/>
          </pc:sldLayoutMkLst>
        </pc:sldLayoutChg>
        <pc:sldLayoutChg chg="modTransition">
          <pc:chgData name="Amber Wilkins" userId="ba068cee56c632c0" providerId="LiveId" clId="{1F4E2A2C-A52F-42CF-9CF8-FFCA4E7AE7F2}" dt="2022-06-24T02:55:33.574" v="0"/>
          <pc:sldLayoutMkLst>
            <pc:docMk/>
            <pc:sldMasterMk cId="3446197306" sldId="2147483733"/>
            <pc:sldLayoutMk cId="4058976830" sldId="21474837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6/21/2022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0EDF81-139F-488C-872B-4720FBA6BF98}" type="slidenum">
              <a:rPr lang="en-US" smtClean="0"/>
              <a:t>7</a:t>
            </a:fld>
            <a:endParaRPr lang="en-US" dirty="0"/>
          </a:p>
        </p:txBody>
      </p:sp>
    </p:spTree>
    <p:extLst>
      <p:ext uri="{BB962C8B-B14F-4D97-AF65-F5344CB8AC3E}">
        <p14:creationId xmlns:p14="http://schemas.microsoft.com/office/powerpoint/2010/main" val="2781301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p:txBody>
          <a:bodyPr/>
          <a:lstStyle/>
          <a:p>
            <a:pPr algn="ctr"/>
            <a:r>
              <a:rPr lang="en-US" dirty="0"/>
              <a:t>Home Security System</a:t>
            </a:r>
            <a:br>
              <a:rPr lang="en-US" dirty="0"/>
            </a:br>
            <a:endParaRPr lang="en-US" dirty="0"/>
          </a:p>
        </p:txBody>
      </p:sp>
      <p:sp>
        <p:nvSpPr>
          <p:cNvPr id="3" name="Subtitle 2">
            <a:extLst>
              <a:ext uri="{FF2B5EF4-FFF2-40B4-BE49-F238E27FC236}">
                <a16:creationId xmlns:a16="http://schemas.microsoft.com/office/drawing/2014/main" id="{EF5D29EF-CFED-41EF-9138-BE844655F339}"/>
              </a:ext>
            </a:extLst>
          </p:cNvPr>
          <p:cNvSpPr>
            <a:spLocks noGrp="1"/>
          </p:cNvSpPr>
          <p:nvPr>
            <p:ph type="subTitle" idx="1"/>
          </p:nvPr>
        </p:nvSpPr>
        <p:spPr/>
        <p:txBody>
          <a:bodyPr/>
          <a:lstStyle/>
          <a:p>
            <a:r>
              <a:rPr lang="en-US" dirty="0"/>
              <a:t>Amber Palmer</a:t>
            </a:r>
          </a:p>
          <a:p>
            <a:pPr algn="ctr"/>
            <a:r>
              <a:rPr lang="en-US" dirty="0"/>
              <a:t>May 2022</a:t>
            </a:r>
          </a:p>
          <a:p>
            <a:pPr algn="ctr"/>
            <a:r>
              <a:rPr lang="en-US" dirty="0"/>
              <a:t>CEIS101</a:t>
            </a:r>
          </a:p>
        </p:txBody>
      </p:sp>
    </p:spTree>
    <p:extLst>
      <p:ext uri="{BB962C8B-B14F-4D97-AF65-F5344CB8AC3E}">
        <p14:creationId xmlns:p14="http://schemas.microsoft.com/office/powerpoint/2010/main" val="207476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3F93-9B55-E1EA-1F0E-BCF9F77DB1EF}"/>
              </a:ext>
            </a:extLst>
          </p:cNvPr>
          <p:cNvSpPr>
            <a:spLocks noGrp="1"/>
          </p:cNvSpPr>
          <p:nvPr>
            <p:ph type="title"/>
          </p:nvPr>
        </p:nvSpPr>
        <p:spPr>
          <a:xfrm>
            <a:off x="2327366" y="-389731"/>
            <a:ext cx="7979229" cy="1325563"/>
          </a:xfrm>
        </p:spPr>
        <p:txBody>
          <a:bodyPr/>
          <a:lstStyle/>
          <a:p>
            <a:r>
              <a:rPr lang="en-US" dirty="0"/>
              <a:t>Distance Sensor Serial Plotter</a:t>
            </a:r>
          </a:p>
        </p:txBody>
      </p:sp>
      <p:sp>
        <p:nvSpPr>
          <p:cNvPr id="5" name="Date Placeholder 4">
            <a:extLst>
              <a:ext uri="{FF2B5EF4-FFF2-40B4-BE49-F238E27FC236}">
                <a16:creationId xmlns:a16="http://schemas.microsoft.com/office/drawing/2014/main" id="{CE3F42C2-36A8-A101-5958-CDA4E46E5D57}"/>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2748E18C-05E0-3A88-AAA0-8F961B25E58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6971D8D3-C3A3-1377-2944-61C7DCC2AFBF}"/>
              </a:ext>
            </a:extLst>
          </p:cNvPr>
          <p:cNvSpPr>
            <a:spLocks noGrp="1"/>
          </p:cNvSpPr>
          <p:nvPr>
            <p:ph type="sldNum" sz="quarter" idx="12"/>
          </p:nvPr>
        </p:nvSpPr>
        <p:spPr/>
        <p:txBody>
          <a:bodyPr/>
          <a:lstStyle/>
          <a:p>
            <a:fld id="{B9713C8C-8E70-45D5-AE59-23E60168254E}" type="slidenum">
              <a:rPr lang="en-US" smtClean="0"/>
              <a:t>10</a:t>
            </a:fld>
            <a:endParaRPr lang="en-US" dirty="0"/>
          </a:p>
        </p:txBody>
      </p:sp>
      <p:pic>
        <p:nvPicPr>
          <p:cNvPr id="8" name="Content Placeholder 6" descr="Chart, line chart&#10;&#10;Description automatically generated">
            <a:extLst>
              <a:ext uri="{FF2B5EF4-FFF2-40B4-BE49-F238E27FC236}">
                <a16:creationId xmlns:a16="http://schemas.microsoft.com/office/drawing/2014/main" id="{17D42327-902A-DC18-3EA5-C620FF5E195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6042" y="935832"/>
            <a:ext cx="5663293" cy="5671501"/>
          </a:xfrm>
          <a:prstGeom prst="rect">
            <a:avLst/>
          </a:prstGeom>
        </p:spPr>
      </p:pic>
      <p:pic>
        <p:nvPicPr>
          <p:cNvPr id="9" name="Content Placeholder 4" descr="Chart, line chart, scatter chart&#10;&#10;Description automatically generated">
            <a:extLst>
              <a:ext uri="{FF2B5EF4-FFF2-40B4-BE49-F238E27FC236}">
                <a16:creationId xmlns:a16="http://schemas.microsoft.com/office/drawing/2014/main" id="{204B75C9-BDDD-FE94-3CCC-3C4C2D739EC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2032" y="935833"/>
            <a:ext cx="5663293" cy="5671500"/>
          </a:xfrm>
          <a:prstGeom prst="rect">
            <a:avLst/>
          </a:prstGeom>
        </p:spPr>
      </p:pic>
    </p:spTree>
    <p:extLst>
      <p:ext uri="{BB962C8B-B14F-4D97-AF65-F5344CB8AC3E}">
        <p14:creationId xmlns:p14="http://schemas.microsoft.com/office/powerpoint/2010/main" val="184069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07B3-C5B2-EC13-7D76-949F087FCB02}"/>
              </a:ext>
            </a:extLst>
          </p:cNvPr>
          <p:cNvSpPr>
            <a:spLocks noGrp="1"/>
          </p:cNvSpPr>
          <p:nvPr>
            <p:ph type="title"/>
          </p:nvPr>
        </p:nvSpPr>
        <p:spPr>
          <a:xfrm>
            <a:off x="3581400" y="-340270"/>
            <a:ext cx="4791891" cy="1325563"/>
          </a:xfrm>
        </p:spPr>
        <p:txBody>
          <a:bodyPr/>
          <a:lstStyle/>
          <a:p>
            <a:r>
              <a:rPr lang="en-US" dirty="0"/>
              <a:t>Automated Light</a:t>
            </a:r>
          </a:p>
        </p:txBody>
      </p:sp>
      <p:sp>
        <p:nvSpPr>
          <p:cNvPr id="5" name="Date Placeholder 4">
            <a:extLst>
              <a:ext uri="{FF2B5EF4-FFF2-40B4-BE49-F238E27FC236}">
                <a16:creationId xmlns:a16="http://schemas.microsoft.com/office/drawing/2014/main" id="{0D2B23C0-B3F6-7AEB-18FE-57E975E9A68A}"/>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30D0AED7-6378-2DCF-BAB9-13E1BBD52C1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37CD0E6-75F4-B49A-1849-F3FDCCCB12C4}"/>
              </a:ext>
            </a:extLst>
          </p:cNvPr>
          <p:cNvSpPr>
            <a:spLocks noGrp="1"/>
          </p:cNvSpPr>
          <p:nvPr>
            <p:ph type="sldNum" sz="quarter" idx="12"/>
          </p:nvPr>
        </p:nvSpPr>
        <p:spPr/>
        <p:txBody>
          <a:bodyPr/>
          <a:lstStyle/>
          <a:p>
            <a:fld id="{B9713C8C-8E70-45D5-AE59-23E60168254E}" type="slidenum">
              <a:rPr lang="en-US" smtClean="0"/>
              <a:t>11</a:t>
            </a:fld>
            <a:endParaRPr lang="en-US" dirty="0"/>
          </a:p>
        </p:txBody>
      </p:sp>
      <p:pic>
        <p:nvPicPr>
          <p:cNvPr id="8" name="Content Placeholder 8" descr="A picture containing indoor&#10;&#10;Description automatically generated">
            <a:extLst>
              <a:ext uri="{FF2B5EF4-FFF2-40B4-BE49-F238E27FC236}">
                <a16:creationId xmlns:a16="http://schemas.microsoft.com/office/drawing/2014/main" id="{C48CC885-8941-AA29-4A60-A928E9C1113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174" t="5021" r="8185" b="13724"/>
          <a:stretch/>
        </p:blipFill>
        <p:spPr>
          <a:xfrm rot="5400000">
            <a:off x="6330336" y="994801"/>
            <a:ext cx="5736181" cy="5717171"/>
          </a:xfrm>
        </p:spPr>
      </p:pic>
      <p:pic>
        <p:nvPicPr>
          <p:cNvPr id="9" name="Content Placeholder 4" descr="Text&#10;&#10;Description automatically generated">
            <a:extLst>
              <a:ext uri="{FF2B5EF4-FFF2-40B4-BE49-F238E27FC236}">
                <a16:creationId xmlns:a16="http://schemas.microsoft.com/office/drawing/2014/main" id="{871FCA0C-43AB-2E79-F91A-F53FBCEAA9DB}"/>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20370"/>
          <a:stretch/>
        </p:blipFill>
        <p:spPr>
          <a:xfrm>
            <a:off x="134988" y="985293"/>
            <a:ext cx="5717171" cy="5736182"/>
          </a:xfrm>
          <a:prstGeom prst="rect">
            <a:avLst/>
          </a:prstGeom>
        </p:spPr>
      </p:pic>
    </p:spTree>
    <p:extLst>
      <p:ext uri="{BB962C8B-B14F-4D97-AF65-F5344CB8AC3E}">
        <p14:creationId xmlns:p14="http://schemas.microsoft.com/office/powerpoint/2010/main" val="20185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E00E-7E11-0FF4-1DDC-523CD088E34C}"/>
              </a:ext>
            </a:extLst>
          </p:cNvPr>
          <p:cNvSpPr>
            <a:spLocks noGrp="1"/>
          </p:cNvSpPr>
          <p:nvPr>
            <p:ph type="title"/>
          </p:nvPr>
        </p:nvSpPr>
        <p:spPr>
          <a:xfrm>
            <a:off x="1284514" y="0"/>
            <a:ext cx="10069286" cy="954224"/>
          </a:xfrm>
        </p:spPr>
        <p:txBody>
          <a:bodyPr>
            <a:normAutofit fontScale="90000"/>
          </a:bodyPr>
          <a:lstStyle/>
          <a:p>
            <a:r>
              <a:rPr lang="en-US" dirty="0"/>
              <a:t>Challenge adding DHT-11 and water sensor video</a:t>
            </a:r>
          </a:p>
        </p:txBody>
      </p:sp>
      <p:sp>
        <p:nvSpPr>
          <p:cNvPr id="5" name="Date Placeholder 4">
            <a:extLst>
              <a:ext uri="{FF2B5EF4-FFF2-40B4-BE49-F238E27FC236}">
                <a16:creationId xmlns:a16="http://schemas.microsoft.com/office/drawing/2014/main" id="{53EA949A-A103-508D-9B8E-D5BCF5359B38}"/>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CED28D77-4116-33D3-740B-7324121CDCF7}"/>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AB203F7-235B-D9C0-BF42-9EB2DBE6EE7A}"/>
              </a:ext>
            </a:extLst>
          </p:cNvPr>
          <p:cNvSpPr>
            <a:spLocks noGrp="1"/>
          </p:cNvSpPr>
          <p:nvPr>
            <p:ph type="sldNum" sz="quarter" idx="12"/>
          </p:nvPr>
        </p:nvSpPr>
        <p:spPr/>
        <p:txBody>
          <a:bodyPr/>
          <a:lstStyle/>
          <a:p>
            <a:fld id="{B9713C8C-8E70-45D5-AE59-23E60168254E}" type="slidenum">
              <a:rPr lang="en-US" smtClean="0"/>
              <a:t>12</a:t>
            </a:fld>
            <a:endParaRPr lang="en-US" dirty="0"/>
          </a:p>
        </p:txBody>
      </p:sp>
      <p:pic>
        <p:nvPicPr>
          <p:cNvPr id="8" name="Content Placeholder 11" descr="A picture containing text, indoor, cluttered&#10;&#10;Description automatically generated">
            <a:extLst>
              <a:ext uri="{FF2B5EF4-FFF2-40B4-BE49-F238E27FC236}">
                <a16:creationId xmlns:a16="http://schemas.microsoft.com/office/drawing/2014/main" id="{BD64BCAB-8168-88F4-3D5A-36F655819C2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559" t="18268" r="21813" b="22859"/>
          <a:stretch/>
        </p:blipFill>
        <p:spPr>
          <a:xfrm rot="5400000">
            <a:off x="6279969" y="1009743"/>
            <a:ext cx="5767249" cy="5656216"/>
          </a:xfrm>
          <a:prstGeom prst="rect">
            <a:avLst/>
          </a:prstGeom>
        </p:spPr>
      </p:pic>
      <p:pic>
        <p:nvPicPr>
          <p:cNvPr id="9" name="Content Placeholder 4" descr="Graphical user interface, text&#10;&#10;Description automatically generated">
            <a:extLst>
              <a:ext uri="{FF2B5EF4-FFF2-40B4-BE49-F238E27FC236}">
                <a16:creationId xmlns:a16="http://schemas.microsoft.com/office/drawing/2014/main" id="{5C448712-0B41-E83B-074D-9A3D43EB124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0298" y="954224"/>
            <a:ext cx="5895701" cy="5767249"/>
          </a:xfrm>
          <a:prstGeom prst="rect">
            <a:avLst/>
          </a:prstGeom>
        </p:spPr>
      </p:pic>
    </p:spTree>
    <p:extLst>
      <p:ext uri="{BB962C8B-B14F-4D97-AF65-F5344CB8AC3E}">
        <p14:creationId xmlns:p14="http://schemas.microsoft.com/office/powerpoint/2010/main" val="2616054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46A035E-BEC8-5008-672B-16BD906D51E1}"/>
              </a:ext>
            </a:extLst>
          </p:cNvPr>
          <p:cNvSpPr>
            <a:spLocks noGrp="1"/>
          </p:cNvSpPr>
          <p:nvPr>
            <p:ph type="title"/>
          </p:nvPr>
        </p:nvSpPr>
        <p:spPr>
          <a:xfrm>
            <a:off x="1768928" y="2242457"/>
            <a:ext cx="3731849" cy="2373086"/>
          </a:xfrm>
        </p:spPr>
        <p:txBody>
          <a:bodyPr/>
          <a:lstStyle/>
          <a:p>
            <a:r>
              <a:rPr lang="en-US" dirty="0"/>
              <a:t>Conclusion</a:t>
            </a:r>
          </a:p>
        </p:txBody>
      </p:sp>
      <p:sp>
        <p:nvSpPr>
          <p:cNvPr id="5" name="Date Placeholder 4">
            <a:extLst>
              <a:ext uri="{FF2B5EF4-FFF2-40B4-BE49-F238E27FC236}">
                <a16:creationId xmlns:a16="http://schemas.microsoft.com/office/drawing/2014/main" id="{61B40F1B-93E7-8FFC-DDAF-BB4965472F0E}"/>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9/3/20XX</a:t>
            </a:r>
          </a:p>
        </p:txBody>
      </p:sp>
      <p:sp>
        <p:nvSpPr>
          <p:cNvPr id="6" name="Footer Placeholder 5">
            <a:extLst>
              <a:ext uri="{FF2B5EF4-FFF2-40B4-BE49-F238E27FC236}">
                <a16:creationId xmlns:a16="http://schemas.microsoft.com/office/drawing/2014/main" id="{12EEE0F6-98BB-0421-57DF-1B85E1620F2B}"/>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Presentation Title</a:t>
            </a:r>
          </a:p>
        </p:txBody>
      </p:sp>
      <p:sp>
        <p:nvSpPr>
          <p:cNvPr id="7" name="Slide Number Placeholder 6">
            <a:extLst>
              <a:ext uri="{FF2B5EF4-FFF2-40B4-BE49-F238E27FC236}">
                <a16:creationId xmlns:a16="http://schemas.microsoft.com/office/drawing/2014/main" id="{042E8092-509B-74C0-A9ED-0980A25EBDE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13</a:t>
            </a:fld>
            <a:endParaRPr lang="en-US"/>
          </a:p>
        </p:txBody>
      </p:sp>
      <p:sp>
        <p:nvSpPr>
          <p:cNvPr id="14" name="Content Placeholder 5">
            <a:extLst>
              <a:ext uri="{FF2B5EF4-FFF2-40B4-BE49-F238E27FC236}">
                <a16:creationId xmlns:a16="http://schemas.microsoft.com/office/drawing/2014/main" id="{75265787-CCF0-A9D0-5BD9-DBD04AB8AD3E}"/>
              </a:ext>
            </a:extLst>
          </p:cNvPr>
          <p:cNvSpPr>
            <a:spLocks noGrp="1"/>
          </p:cNvSpPr>
          <p:nvPr>
            <p:ph sz="quarter" idx="13"/>
          </p:nvPr>
        </p:nvSpPr>
        <p:spPr>
          <a:xfrm>
            <a:off x="6735763" y="712788"/>
            <a:ext cx="4618037" cy="5432425"/>
          </a:xfrm>
        </p:spPr>
        <p:txBody>
          <a:bodyPr/>
          <a:lstStyle/>
          <a:p>
            <a:r>
              <a:rPr lang="en-US" dirty="0"/>
              <a:t>I hoped you enjoyed my project preview as much as I enjoyed </a:t>
            </a:r>
            <a:r>
              <a:rPr lang="en-US" dirty="0" err="1"/>
              <a:t>revisting</a:t>
            </a:r>
            <a:r>
              <a:rPr lang="en-US" dirty="0"/>
              <a:t> all the different parts of the project. I remember when I successfully connected the single LED light and it started shinning how excited I was to continue these courses building up to the final project. And now I am here and was able to complete all the different task. My lights shine and my sensors are outputting data. I could not be more excited to select my next project to add to my portfolio. Thank you for taking the time to experience my journey with me. </a:t>
            </a:r>
          </a:p>
        </p:txBody>
      </p:sp>
    </p:spTree>
    <p:extLst>
      <p:ext uri="{BB962C8B-B14F-4D97-AF65-F5344CB8AC3E}">
        <p14:creationId xmlns:p14="http://schemas.microsoft.com/office/powerpoint/2010/main" val="248603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p:txBody>
          <a:bodyPr/>
          <a:lstStyle/>
          <a:p>
            <a:r>
              <a:rPr lang="en-US" dirty="0"/>
              <a:t>Introduction </a:t>
            </a:r>
          </a:p>
        </p:txBody>
      </p:sp>
      <p:sp>
        <p:nvSpPr>
          <p:cNvPr id="11" name="Content Placeholder 10">
            <a:extLst>
              <a:ext uri="{FF2B5EF4-FFF2-40B4-BE49-F238E27FC236}">
                <a16:creationId xmlns:a16="http://schemas.microsoft.com/office/drawing/2014/main" id="{7041F48D-F184-4F9F-B5AC-F127F0898F39}"/>
              </a:ext>
            </a:extLst>
          </p:cNvPr>
          <p:cNvSpPr>
            <a:spLocks noGrp="1"/>
          </p:cNvSpPr>
          <p:nvPr>
            <p:ph sz="quarter" idx="13"/>
          </p:nvPr>
        </p:nvSpPr>
        <p:spPr/>
        <p:txBody>
          <a:bodyPr/>
          <a:lstStyle/>
          <a:p>
            <a:r>
              <a:rPr lang="en-US" dirty="0"/>
              <a:t>I am currently a student in Information Technology and completed the Home Security System as a first-time project. This project is a smart home automation and security system. I started by designing the prototype in </a:t>
            </a:r>
            <a:r>
              <a:rPr lang="en-US" dirty="0" err="1"/>
              <a:t>Tinkercad</a:t>
            </a:r>
            <a:r>
              <a:rPr lang="en-US" dirty="0"/>
              <a:t>. Then using the hardware from my IoT Tech Core Kit, and programming through Arduino IDE I was able to add a door sensor to check whether the door is open or closed, a distance sensor to monitor for intruders, automated lights that turn on when it’s dark, water level sensor for flooding and temperature and humidity sensor to monitor the weather. This is how it all came together.</a:t>
            </a:r>
            <a:endParaRPr lang="en-US" sz="1800" dirty="0"/>
          </a:p>
        </p:txBody>
      </p:sp>
      <p:sp>
        <p:nvSpPr>
          <p:cNvPr id="12" name="Date Placeholder 11">
            <a:extLst>
              <a:ext uri="{FF2B5EF4-FFF2-40B4-BE49-F238E27FC236}">
                <a16:creationId xmlns:a16="http://schemas.microsoft.com/office/drawing/2014/main" id="{9C693BAD-6B4E-48AD-88BF-D933B374A1F1}"/>
              </a:ext>
            </a:extLst>
          </p:cNvPr>
          <p:cNvSpPr>
            <a:spLocks noGrp="1"/>
          </p:cNvSpPr>
          <p:nvPr>
            <p:ph type="dt" sz="half" idx="10"/>
          </p:nvPr>
        </p:nvSpPr>
        <p:spPr/>
        <p:txBody>
          <a:bodyPr/>
          <a:lstStyle/>
          <a:p>
            <a:r>
              <a:rPr lang="en-US" dirty="0"/>
              <a:t>9/3/20XX</a:t>
            </a:r>
          </a:p>
        </p:txBody>
      </p:sp>
      <p:sp>
        <p:nvSpPr>
          <p:cNvPr id="13" name="Footer Placeholder 12">
            <a:extLst>
              <a:ext uri="{FF2B5EF4-FFF2-40B4-BE49-F238E27FC236}">
                <a16:creationId xmlns:a16="http://schemas.microsoft.com/office/drawing/2014/main" id="{1B9E4CF7-70FB-40DF-BE47-6E5AE3154753}"/>
              </a:ext>
            </a:extLst>
          </p:cNvPr>
          <p:cNvSpPr>
            <a:spLocks noGrp="1"/>
          </p:cNvSpPr>
          <p:nvPr>
            <p:ph type="ftr" sz="quarter" idx="11"/>
          </p:nvPr>
        </p:nvSpPr>
        <p:spPr/>
        <p:txBody>
          <a:bodyPr/>
          <a:lstStyle/>
          <a:p>
            <a:r>
              <a:rPr lang="en-US" dirty="0"/>
              <a:t>Presentation Title</a:t>
            </a:r>
          </a:p>
        </p:txBody>
      </p:sp>
      <p:sp>
        <p:nvSpPr>
          <p:cNvPr id="14" name="Slide Number Placeholder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a:lstStyle/>
          <a:p>
            <a:fld id="{B9713C8C-8E70-45D5-AE59-23E60168254E}" type="slidenum">
              <a:rPr lang="en-US" smtClean="0"/>
              <a:t>2</a:t>
            </a:fld>
            <a:endParaRPr lang="en-US" dirty="0"/>
          </a:p>
        </p:txBody>
      </p:sp>
    </p:spTree>
    <p:extLst>
      <p:ext uri="{BB962C8B-B14F-4D97-AF65-F5344CB8AC3E}">
        <p14:creationId xmlns:p14="http://schemas.microsoft.com/office/powerpoint/2010/main" val="284915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8FAAB-8DFA-4475-B8B6-51A3ED193119}"/>
              </a:ext>
            </a:extLst>
          </p:cNvPr>
          <p:cNvSpPr>
            <a:spLocks noGrp="1"/>
          </p:cNvSpPr>
          <p:nvPr>
            <p:ph type="title"/>
          </p:nvPr>
        </p:nvSpPr>
        <p:spPr>
          <a:xfrm>
            <a:off x="1768928" y="2242457"/>
            <a:ext cx="3731849" cy="2373086"/>
          </a:xfrm>
        </p:spPr>
        <p:txBody>
          <a:bodyPr anchor="ctr">
            <a:normAutofit/>
          </a:bodyPr>
          <a:lstStyle/>
          <a:p>
            <a:r>
              <a:rPr lang="en-US" dirty="0"/>
              <a:t>Project Materials</a:t>
            </a:r>
          </a:p>
        </p:txBody>
      </p:sp>
      <p:sp>
        <p:nvSpPr>
          <p:cNvPr id="16" name="Date Placeholder 4">
            <a:extLst>
              <a:ext uri="{FF2B5EF4-FFF2-40B4-BE49-F238E27FC236}">
                <a16:creationId xmlns:a16="http://schemas.microsoft.com/office/drawing/2014/main" id="{49DAB0C9-9E8C-860E-1CF5-AC5ED2BF1313}"/>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9/3/20XX</a:t>
            </a:r>
          </a:p>
        </p:txBody>
      </p:sp>
      <p:sp>
        <p:nvSpPr>
          <p:cNvPr id="18" name="Footer Placeholder 5">
            <a:extLst>
              <a:ext uri="{FF2B5EF4-FFF2-40B4-BE49-F238E27FC236}">
                <a16:creationId xmlns:a16="http://schemas.microsoft.com/office/drawing/2014/main" id="{CB9151BB-3118-DD03-5847-CBF07096758E}"/>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Presentation Title</a:t>
            </a:r>
          </a:p>
        </p:txBody>
      </p:sp>
      <p:sp>
        <p:nvSpPr>
          <p:cNvPr id="20" name="Slide Number Placeholder 6">
            <a:extLst>
              <a:ext uri="{FF2B5EF4-FFF2-40B4-BE49-F238E27FC236}">
                <a16:creationId xmlns:a16="http://schemas.microsoft.com/office/drawing/2014/main" id="{2F84D5B0-0576-00C1-25FD-FCB982492E9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3</a:t>
            </a:fld>
            <a:endParaRPr lang="en-US"/>
          </a:p>
        </p:txBody>
      </p:sp>
      <p:pic>
        <p:nvPicPr>
          <p:cNvPr id="22" name="Content Placeholder 21" descr="A picture containing diagram&#10;&#10;Description automatically generated">
            <a:extLst>
              <a:ext uri="{FF2B5EF4-FFF2-40B4-BE49-F238E27FC236}">
                <a16:creationId xmlns:a16="http://schemas.microsoft.com/office/drawing/2014/main" id="{220776FF-C2AD-64F3-3FA4-F6F556ECD6E1}"/>
              </a:ext>
            </a:extLst>
          </p:cNvPr>
          <p:cNvPicPr>
            <a:picLocks noGrp="1" noChangeAspect="1"/>
          </p:cNvPicPr>
          <p:nvPr>
            <p:ph sz="quarter" idx="13"/>
          </p:nvPr>
        </p:nvPicPr>
        <p:blipFill>
          <a:blip r:embed="rId2"/>
          <a:stretch>
            <a:fillRect/>
          </a:stretch>
        </p:blipFill>
        <p:spPr>
          <a:xfrm>
            <a:off x="6531429" y="0"/>
            <a:ext cx="5564777" cy="6857999"/>
          </a:xfrm>
        </p:spPr>
      </p:pic>
    </p:spTree>
    <p:extLst>
      <p:ext uri="{BB962C8B-B14F-4D97-AF65-F5344CB8AC3E}">
        <p14:creationId xmlns:p14="http://schemas.microsoft.com/office/powerpoint/2010/main" val="163372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2820-7F02-4F5F-8933-C0B61CFA2E08}"/>
              </a:ext>
            </a:extLst>
          </p:cNvPr>
          <p:cNvSpPr>
            <a:spLocks noGrp="1"/>
          </p:cNvSpPr>
          <p:nvPr>
            <p:ph type="title"/>
          </p:nvPr>
        </p:nvSpPr>
        <p:spPr>
          <a:xfrm>
            <a:off x="1524000" y="2242457"/>
            <a:ext cx="4114800" cy="2373086"/>
          </a:xfrm>
        </p:spPr>
        <p:txBody>
          <a:bodyPr anchor="ctr">
            <a:normAutofit/>
          </a:bodyPr>
          <a:lstStyle/>
          <a:p>
            <a:r>
              <a:rPr lang="en-US" dirty="0"/>
              <a:t>My Challenges</a:t>
            </a:r>
          </a:p>
        </p:txBody>
      </p:sp>
      <p:sp>
        <p:nvSpPr>
          <p:cNvPr id="4" name="Date Placeholder 5">
            <a:extLst>
              <a:ext uri="{FF2B5EF4-FFF2-40B4-BE49-F238E27FC236}">
                <a16:creationId xmlns:a16="http://schemas.microsoft.com/office/drawing/2014/main" id="{523A727A-BD22-42EE-9500-BBEF455DA5DE}"/>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dirty="0"/>
              <a:t>9/3/20XX</a:t>
            </a:r>
            <a:endParaRPr lang="en-US"/>
          </a:p>
        </p:txBody>
      </p:sp>
      <p:sp>
        <p:nvSpPr>
          <p:cNvPr id="5" name="Footer Placeholder 6">
            <a:extLst>
              <a:ext uri="{FF2B5EF4-FFF2-40B4-BE49-F238E27FC236}">
                <a16:creationId xmlns:a16="http://schemas.microsoft.com/office/drawing/2014/main" id="{D00329E9-36A4-4FA9-9FBD-412BCEF20954}"/>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dirty="0"/>
              <a:t>Presentation Title</a:t>
            </a:r>
            <a:endParaRPr lang="en-US"/>
          </a:p>
        </p:txBody>
      </p:sp>
      <p:sp>
        <p:nvSpPr>
          <p:cNvPr id="7" name="Slide Number Placeholder 7">
            <a:extLst>
              <a:ext uri="{FF2B5EF4-FFF2-40B4-BE49-F238E27FC236}">
                <a16:creationId xmlns:a16="http://schemas.microsoft.com/office/drawing/2014/main" id="{F13D5288-11C4-425C-8C20-5E8A7E72677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90024A9-0184-448B-881E-CC722A916CB1}" type="slidenum">
              <a:rPr lang="en-US" smtClean="0"/>
              <a:pPr>
                <a:spcAft>
                  <a:spcPts val="600"/>
                </a:spcAft>
              </a:pPr>
              <a:t>4</a:t>
            </a:fld>
            <a:endParaRPr lang="en-US"/>
          </a:p>
        </p:txBody>
      </p:sp>
      <p:sp>
        <p:nvSpPr>
          <p:cNvPr id="8" name="Content Placeholder 7">
            <a:extLst>
              <a:ext uri="{FF2B5EF4-FFF2-40B4-BE49-F238E27FC236}">
                <a16:creationId xmlns:a16="http://schemas.microsoft.com/office/drawing/2014/main" id="{D3214923-8322-DE99-747B-CFC04536B879}"/>
              </a:ext>
            </a:extLst>
          </p:cNvPr>
          <p:cNvSpPr>
            <a:spLocks noGrp="1"/>
          </p:cNvSpPr>
          <p:nvPr>
            <p:ph sz="quarter" idx="13"/>
          </p:nvPr>
        </p:nvSpPr>
        <p:spPr/>
        <p:txBody>
          <a:bodyPr/>
          <a:lstStyle/>
          <a:p>
            <a:r>
              <a:rPr lang="en-US" dirty="0" err="1"/>
              <a:t>Tinkercad</a:t>
            </a:r>
            <a:r>
              <a:rPr lang="en-US" dirty="0"/>
              <a:t> was confusing at first. I am still practicing projects so that I can really get the coding portion of the project down. I also crossed a few of my wires with the LEDs, and the light sensor stayed on because I did not realize I need to adjust the sensitivity . I went back and read through the guide again along with watching the project portion of the weekly class and was able to quickly resolve my mistake. I like the fact that these projects allow me to make mistakes, that’s what I really learn from. The challenge of figuring it out.</a:t>
            </a:r>
          </a:p>
        </p:txBody>
      </p:sp>
    </p:spTree>
    <p:extLst>
      <p:ext uri="{BB962C8B-B14F-4D97-AF65-F5344CB8AC3E}">
        <p14:creationId xmlns:p14="http://schemas.microsoft.com/office/powerpoint/2010/main" val="409331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2820-7F02-4F5F-8933-C0B61CFA2E08}"/>
              </a:ext>
            </a:extLst>
          </p:cNvPr>
          <p:cNvSpPr>
            <a:spLocks noGrp="1"/>
          </p:cNvSpPr>
          <p:nvPr>
            <p:ph type="title"/>
          </p:nvPr>
        </p:nvSpPr>
        <p:spPr>
          <a:xfrm>
            <a:off x="0" y="453299"/>
            <a:ext cx="3159034" cy="626201"/>
          </a:xfrm>
        </p:spPr>
        <p:txBody>
          <a:bodyPr anchor="ctr">
            <a:normAutofit fontScale="90000"/>
          </a:bodyPr>
          <a:lstStyle/>
          <a:p>
            <a:r>
              <a:rPr lang="en-US" dirty="0" err="1"/>
              <a:t>Tinkercad</a:t>
            </a:r>
            <a:endParaRPr lang="en-US" dirty="0"/>
          </a:p>
        </p:txBody>
      </p:sp>
      <p:pic>
        <p:nvPicPr>
          <p:cNvPr id="9" name="Content Placeholder 8" descr="Chart&#10;&#10;Description automatically generated">
            <a:extLst>
              <a:ext uri="{FF2B5EF4-FFF2-40B4-BE49-F238E27FC236}">
                <a16:creationId xmlns:a16="http://schemas.microsoft.com/office/drawing/2014/main" id="{CBD017F3-046C-325F-C832-25B9B40667F8}"/>
              </a:ext>
            </a:extLst>
          </p:cNvPr>
          <p:cNvPicPr>
            <a:picLocks noGrp="1" noChangeAspect="1"/>
          </p:cNvPicPr>
          <p:nvPr>
            <p:ph sz="half" idx="1"/>
          </p:nvPr>
        </p:nvPicPr>
        <p:blipFill>
          <a:blip r:embed="rId2"/>
          <a:stretch>
            <a:fillRect/>
          </a:stretch>
        </p:blipFill>
        <p:spPr>
          <a:xfrm>
            <a:off x="1645258" y="1149849"/>
            <a:ext cx="3480462" cy="5389063"/>
          </a:xfrm>
        </p:spPr>
      </p:pic>
      <p:pic>
        <p:nvPicPr>
          <p:cNvPr id="7" name="Content Placeholder 6" descr="Graphical user interface, application&#10;&#10;Description automatically generated">
            <a:extLst>
              <a:ext uri="{FF2B5EF4-FFF2-40B4-BE49-F238E27FC236}">
                <a16:creationId xmlns:a16="http://schemas.microsoft.com/office/drawing/2014/main" id="{36D4DA1E-33DD-4B7D-F475-4B08B0C1E0B8}"/>
              </a:ext>
            </a:extLst>
          </p:cNvPr>
          <p:cNvPicPr>
            <a:picLocks noGrp="1" noChangeAspect="1"/>
          </p:cNvPicPr>
          <p:nvPr>
            <p:ph sz="half" idx="2"/>
          </p:nvPr>
        </p:nvPicPr>
        <p:blipFill>
          <a:blip r:embed="rId3"/>
          <a:stretch>
            <a:fillRect/>
          </a:stretch>
        </p:blipFill>
        <p:spPr>
          <a:xfrm>
            <a:off x="5842000" y="0"/>
            <a:ext cx="6228080" cy="6721474"/>
          </a:xfrm>
          <a:noFill/>
        </p:spPr>
      </p:pic>
      <p:sp>
        <p:nvSpPr>
          <p:cNvPr id="12" name="Date Placeholder 11">
            <a:extLst>
              <a:ext uri="{FF2B5EF4-FFF2-40B4-BE49-F238E27FC236}">
                <a16:creationId xmlns:a16="http://schemas.microsoft.com/office/drawing/2014/main" id="{A341B71E-5290-4693-8035-44F1D53070AF}"/>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dirty="0"/>
              <a:t>9/3/20XX</a:t>
            </a:r>
            <a:endParaRPr lang="en-US"/>
          </a:p>
        </p:txBody>
      </p:sp>
      <p:sp>
        <p:nvSpPr>
          <p:cNvPr id="13" name="Footer Placeholder 12">
            <a:extLst>
              <a:ext uri="{FF2B5EF4-FFF2-40B4-BE49-F238E27FC236}">
                <a16:creationId xmlns:a16="http://schemas.microsoft.com/office/drawing/2014/main" id="{81FCE4EA-92D0-4D04-BA86-2FFFEC99A0AE}"/>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dirty="0"/>
              <a:t>Presentation Title</a:t>
            </a:r>
            <a:endParaRPr lang="en-US"/>
          </a:p>
        </p:txBody>
      </p:sp>
      <p:sp>
        <p:nvSpPr>
          <p:cNvPr id="14" name="Slide Number Placeholder 13">
            <a:extLst>
              <a:ext uri="{FF2B5EF4-FFF2-40B4-BE49-F238E27FC236}">
                <a16:creationId xmlns:a16="http://schemas.microsoft.com/office/drawing/2014/main" id="{7D2D9DB8-6AAC-452C-8711-DA2E869FD12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5</a:t>
            </a:fld>
            <a:endParaRPr lang="en-US"/>
          </a:p>
        </p:txBody>
      </p:sp>
    </p:spTree>
    <p:extLst>
      <p:ext uri="{BB962C8B-B14F-4D97-AF65-F5344CB8AC3E}">
        <p14:creationId xmlns:p14="http://schemas.microsoft.com/office/powerpoint/2010/main" val="149710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a:xfrm>
            <a:off x="2005466" y="2701199"/>
            <a:ext cx="3450772" cy="1665151"/>
          </a:xfrm>
        </p:spPr>
        <p:txBody>
          <a:bodyPr anchor="ctr">
            <a:normAutofit/>
          </a:bodyPr>
          <a:lstStyle/>
          <a:p>
            <a:r>
              <a:rPr lang="en-US" sz="1600" dirty="0"/>
              <a:t>Career Building Skills</a:t>
            </a:r>
          </a:p>
        </p:txBody>
      </p:sp>
      <p:sp>
        <p:nvSpPr>
          <p:cNvPr id="4" name="Date Placeholder 3">
            <a:extLst>
              <a:ext uri="{FF2B5EF4-FFF2-40B4-BE49-F238E27FC236}">
                <a16:creationId xmlns:a16="http://schemas.microsoft.com/office/drawing/2014/main" id="{43E96533-0ABC-43CF-A178-990FE4A0AE10}"/>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dirty="0"/>
              <a:t>9/3/20XX</a:t>
            </a:r>
            <a:endParaRPr lang="en-US"/>
          </a:p>
        </p:txBody>
      </p:sp>
      <p:sp>
        <p:nvSpPr>
          <p:cNvPr id="5" name="Footer Placeholder 4">
            <a:extLst>
              <a:ext uri="{FF2B5EF4-FFF2-40B4-BE49-F238E27FC236}">
                <a16:creationId xmlns:a16="http://schemas.microsoft.com/office/drawing/2014/main" id="{5D109D7B-C32A-4E78-8DDF-03685549555D}"/>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dirty="0"/>
              <a:t>Presentation Title</a:t>
            </a:r>
            <a:endParaRPr lang="en-US"/>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6</a:t>
            </a:fld>
            <a:endParaRPr lang="en-US"/>
          </a:p>
        </p:txBody>
      </p:sp>
      <p:sp>
        <p:nvSpPr>
          <p:cNvPr id="3" name="Text Placeholder 2">
            <a:extLst>
              <a:ext uri="{FF2B5EF4-FFF2-40B4-BE49-F238E27FC236}">
                <a16:creationId xmlns:a16="http://schemas.microsoft.com/office/drawing/2014/main" id="{9643DD3A-BCEA-4181-8BC4-61E1A84D5AC7}"/>
              </a:ext>
            </a:extLst>
          </p:cNvPr>
          <p:cNvSpPr>
            <a:spLocks noGrp="1"/>
          </p:cNvSpPr>
          <p:nvPr>
            <p:ph sz="quarter" idx="13"/>
          </p:nvPr>
        </p:nvSpPr>
        <p:spPr>
          <a:xfrm>
            <a:off x="6735763" y="712788"/>
            <a:ext cx="4618037" cy="5432425"/>
          </a:xfrm>
        </p:spPr>
        <p:txBody>
          <a:bodyPr anchor="ctr">
            <a:normAutofit/>
          </a:bodyPr>
          <a:lstStyle/>
          <a:p>
            <a:r>
              <a:rPr lang="en-US" sz="1800" dirty="0"/>
              <a:t>I have better knowledge of building the block code in </a:t>
            </a:r>
            <a:r>
              <a:rPr lang="en-US" sz="1800" dirty="0" err="1"/>
              <a:t>Tinkercad</a:t>
            </a:r>
            <a:r>
              <a:rPr lang="en-US" sz="1800" dirty="0"/>
              <a:t>, knowing what components are needed in order to complete the circuit simulation, applying that knowledge in placing the physical components in the Breadboard, and adjusting the provided code to match requirements. </a:t>
            </a:r>
            <a:r>
              <a:rPr lang="en-US" dirty="0"/>
              <a:t>One other valuable thing I learned throughout this project is troubleshooting from the simplest possible issue to the hardest and not to ever assume.</a:t>
            </a:r>
            <a:endParaRPr lang="en-US" cap="none" dirty="0"/>
          </a:p>
        </p:txBody>
      </p:sp>
    </p:spTree>
    <p:extLst>
      <p:ext uri="{BB962C8B-B14F-4D97-AF65-F5344CB8AC3E}">
        <p14:creationId xmlns:p14="http://schemas.microsoft.com/office/powerpoint/2010/main" val="307953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5C6BCC2-5C2A-1D64-8A43-B39B5466AA56}"/>
              </a:ext>
            </a:extLst>
          </p:cNvPr>
          <p:cNvSpPr>
            <a:spLocks noGrp="1"/>
          </p:cNvSpPr>
          <p:nvPr>
            <p:ph type="title"/>
          </p:nvPr>
        </p:nvSpPr>
        <p:spPr>
          <a:xfrm>
            <a:off x="4405448" y="-196578"/>
            <a:ext cx="3381103" cy="1325563"/>
          </a:xfrm>
        </p:spPr>
        <p:txBody>
          <a:bodyPr/>
          <a:lstStyle/>
          <a:p>
            <a:r>
              <a:rPr lang="en-US" dirty="0"/>
              <a:t>Single LED</a:t>
            </a:r>
          </a:p>
        </p:txBody>
      </p:sp>
      <p:pic>
        <p:nvPicPr>
          <p:cNvPr id="8" name="Content Placeholder 7" descr="A picture containing diagram&#10;&#10;Description automatically generated">
            <a:extLst>
              <a:ext uri="{FF2B5EF4-FFF2-40B4-BE49-F238E27FC236}">
                <a16:creationId xmlns:a16="http://schemas.microsoft.com/office/drawing/2014/main" id="{05644A26-B1FD-C379-3F44-34B0A910CB85}"/>
              </a:ext>
            </a:extLst>
          </p:cNvPr>
          <p:cNvPicPr>
            <a:picLocks noGrp="1" noChangeAspect="1"/>
          </p:cNvPicPr>
          <p:nvPr>
            <p:ph sz="half" idx="2"/>
          </p:nvPr>
        </p:nvPicPr>
        <p:blipFill rotWithShape="1">
          <a:blip r:embed="rId3"/>
          <a:srcRect l="14070" r="22735" b="-1"/>
          <a:stretch/>
        </p:blipFill>
        <p:spPr>
          <a:xfrm rot="5400000">
            <a:off x="6371088" y="1035554"/>
            <a:ext cx="5780952" cy="5590902"/>
          </a:xfrm>
          <a:noFill/>
        </p:spPr>
      </p:pic>
      <p:sp>
        <p:nvSpPr>
          <p:cNvPr id="3" name="Date Placeholder 2">
            <a:extLst>
              <a:ext uri="{FF2B5EF4-FFF2-40B4-BE49-F238E27FC236}">
                <a16:creationId xmlns:a16="http://schemas.microsoft.com/office/drawing/2014/main" id="{75157186-FBC1-78FF-690C-33E2151532BC}"/>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9/3/20XX</a:t>
            </a:r>
          </a:p>
        </p:txBody>
      </p:sp>
      <p:sp>
        <p:nvSpPr>
          <p:cNvPr id="4" name="Footer Placeholder 3">
            <a:extLst>
              <a:ext uri="{FF2B5EF4-FFF2-40B4-BE49-F238E27FC236}">
                <a16:creationId xmlns:a16="http://schemas.microsoft.com/office/drawing/2014/main" id="{8FD38F73-0340-6F47-253D-127E960CECD4}"/>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96814146-B01F-AB59-B427-39A79BDDDEF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7</a:t>
            </a:fld>
            <a:endParaRPr lang="en-US"/>
          </a:p>
        </p:txBody>
      </p:sp>
      <p:pic>
        <p:nvPicPr>
          <p:cNvPr id="11" name="Content Placeholder 4" descr="Text&#10;&#10;Description automatically generated">
            <a:extLst>
              <a:ext uri="{FF2B5EF4-FFF2-40B4-BE49-F238E27FC236}">
                <a16:creationId xmlns:a16="http://schemas.microsoft.com/office/drawing/2014/main" id="{23316185-1409-09A4-7CB6-8E5FCA4050F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34984" y="940526"/>
            <a:ext cx="5590903" cy="5780949"/>
          </a:xfrm>
        </p:spPr>
      </p:pic>
    </p:spTree>
    <p:extLst>
      <p:ext uri="{BB962C8B-B14F-4D97-AF65-F5344CB8AC3E}">
        <p14:creationId xmlns:p14="http://schemas.microsoft.com/office/powerpoint/2010/main" val="417958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FD9F-81B3-27DC-210A-238144CCDA30}"/>
              </a:ext>
            </a:extLst>
          </p:cNvPr>
          <p:cNvSpPr>
            <a:spLocks noGrp="1"/>
          </p:cNvSpPr>
          <p:nvPr>
            <p:ph type="title"/>
          </p:nvPr>
        </p:nvSpPr>
        <p:spPr>
          <a:xfrm>
            <a:off x="4372791" y="-161135"/>
            <a:ext cx="3446417" cy="1325563"/>
          </a:xfrm>
        </p:spPr>
        <p:txBody>
          <a:bodyPr/>
          <a:lstStyle/>
          <a:p>
            <a:r>
              <a:rPr lang="en-US" dirty="0"/>
              <a:t>Door Sensor</a:t>
            </a:r>
          </a:p>
        </p:txBody>
      </p:sp>
      <p:sp>
        <p:nvSpPr>
          <p:cNvPr id="5" name="Date Placeholder 4">
            <a:extLst>
              <a:ext uri="{FF2B5EF4-FFF2-40B4-BE49-F238E27FC236}">
                <a16:creationId xmlns:a16="http://schemas.microsoft.com/office/drawing/2014/main" id="{38C2A716-9A7C-7EC7-5DA4-3C62645A7D3A}"/>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02F5800F-F183-1CB5-42A5-960E5EF2FDFE}"/>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1090F075-56A5-E30C-61C2-B85867782532}"/>
              </a:ext>
            </a:extLst>
          </p:cNvPr>
          <p:cNvSpPr>
            <a:spLocks noGrp="1"/>
          </p:cNvSpPr>
          <p:nvPr>
            <p:ph type="sldNum" sz="quarter" idx="12"/>
          </p:nvPr>
        </p:nvSpPr>
        <p:spPr/>
        <p:txBody>
          <a:bodyPr/>
          <a:lstStyle/>
          <a:p>
            <a:fld id="{B9713C8C-8E70-45D5-AE59-23E60168254E}" type="slidenum">
              <a:rPr lang="en-US" smtClean="0"/>
              <a:t>8</a:t>
            </a:fld>
            <a:endParaRPr lang="en-US" dirty="0"/>
          </a:p>
        </p:txBody>
      </p:sp>
      <p:pic>
        <p:nvPicPr>
          <p:cNvPr id="8" name="Content Placeholder 4" descr="A picture containing text&#10;&#10;Description automatically generated">
            <a:extLst>
              <a:ext uri="{FF2B5EF4-FFF2-40B4-BE49-F238E27FC236}">
                <a16:creationId xmlns:a16="http://schemas.microsoft.com/office/drawing/2014/main" id="{624FC6E4-8EA2-4CEF-62F3-8877F03E35E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359" t="7064" r="11777" b="8375"/>
          <a:stretch/>
        </p:blipFill>
        <p:spPr>
          <a:xfrm rot="5400000">
            <a:off x="6440275" y="1117800"/>
            <a:ext cx="5677718" cy="5529633"/>
          </a:xfrm>
        </p:spPr>
      </p:pic>
      <p:pic>
        <p:nvPicPr>
          <p:cNvPr id="9" name="Content Placeholder 12" descr="Text&#10;&#10;Description automatically generated">
            <a:extLst>
              <a:ext uri="{FF2B5EF4-FFF2-40B4-BE49-F238E27FC236}">
                <a16:creationId xmlns:a16="http://schemas.microsoft.com/office/drawing/2014/main" id="{BA7A10A3-5205-4308-C3D7-3E2CDDF94B5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8047" y="1043757"/>
            <a:ext cx="5529632" cy="5677718"/>
          </a:xfrm>
        </p:spPr>
      </p:pic>
    </p:spTree>
    <p:extLst>
      <p:ext uri="{BB962C8B-B14F-4D97-AF65-F5344CB8AC3E}">
        <p14:creationId xmlns:p14="http://schemas.microsoft.com/office/powerpoint/2010/main" val="316408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185B-8C7A-011C-91B8-253F74EE377B}"/>
              </a:ext>
            </a:extLst>
          </p:cNvPr>
          <p:cNvSpPr>
            <a:spLocks noGrp="1"/>
          </p:cNvSpPr>
          <p:nvPr>
            <p:ph type="title"/>
          </p:nvPr>
        </p:nvSpPr>
        <p:spPr>
          <a:xfrm>
            <a:off x="3706585" y="-288018"/>
            <a:ext cx="4778829" cy="1325563"/>
          </a:xfrm>
        </p:spPr>
        <p:txBody>
          <a:bodyPr/>
          <a:lstStyle/>
          <a:p>
            <a:r>
              <a:rPr lang="en-US" dirty="0"/>
              <a:t>Distance Sensor</a:t>
            </a:r>
          </a:p>
        </p:txBody>
      </p:sp>
      <p:sp>
        <p:nvSpPr>
          <p:cNvPr id="5" name="Date Placeholder 4">
            <a:extLst>
              <a:ext uri="{FF2B5EF4-FFF2-40B4-BE49-F238E27FC236}">
                <a16:creationId xmlns:a16="http://schemas.microsoft.com/office/drawing/2014/main" id="{52533FF3-D8AD-9CAB-D830-06343A38BEA9}"/>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0D5CBFFD-F8EA-59CB-B421-2CE78B5E5024}"/>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1993D12A-9A9D-E383-D0B7-BFBAC0FF4953}"/>
              </a:ext>
            </a:extLst>
          </p:cNvPr>
          <p:cNvSpPr>
            <a:spLocks noGrp="1"/>
          </p:cNvSpPr>
          <p:nvPr>
            <p:ph type="sldNum" sz="quarter" idx="12"/>
          </p:nvPr>
        </p:nvSpPr>
        <p:spPr/>
        <p:txBody>
          <a:bodyPr/>
          <a:lstStyle/>
          <a:p>
            <a:fld id="{B9713C8C-8E70-45D5-AE59-23E60168254E}" type="slidenum">
              <a:rPr lang="en-US" smtClean="0"/>
              <a:t>9</a:t>
            </a:fld>
            <a:endParaRPr lang="en-US" dirty="0"/>
          </a:p>
        </p:txBody>
      </p:sp>
      <p:pic>
        <p:nvPicPr>
          <p:cNvPr id="8" name="Content Placeholder 4" descr="Diagram&#10;&#10;Description automatically generated">
            <a:extLst>
              <a:ext uri="{FF2B5EF4-FFF2-40B4-BE49-F238E27FC236}">
                <a16:creationId xmlns:a16="http://schemas.microsoft.com/office/drawing/2014/main" id="{51B051F8-D64F-CF68-9FA1-B14EA0BD914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3469" t="29095" r="19388" b="11545"/>
          <a:stretch/>
        </p:blipFill>
        <p:spPr>
          <a:xfrm rot="5400000">
            <a:off x="6610100" y="1298510"/>
            <a:ext cx="5683930" cy="5162004"/>
          </a:xfrm>
          <a:prstGeom prst="rect">
            <a:avLst/>
          </a:prstGeom>
        </p:spPr>
      </p:pic>
      <p:pic>
        <p:nvPicPr>
          <p:cNvPr id="9" name="Content Placeholder 4" descr="Text&#10;&#10;Description automatically generated">
            <a:extLst>
              <a:ext uri="{FF2B5EF4-FFF2-40B4-BE49-F238E27FC236}">
                <a16:creationId xmlns:a16="http://schemas.microsoft.com/office/drawing/2014/main" id="{B6BFEC0D-C8C1-B323-3642-664F0B6BA4B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8931" y="1037545"/>
            <a:ext cx="5937069" cy="5683930"/>
          </a:xfrm>
          <a:prstGeom prst="rect">
            <a:avLst/>
          </a:prstGeom>
        </p:spPr>
      </p:pic>
    </p:spTree>
    <p:extLst>
      <p:ext uri="{BB962C8B-B14F-4D97-AF65-F5344CB8AC3E}">
        <p14:creationId xmlns:p14="http://schemas.microsoft.com/office/powerpoint/2010/main" val="4289043654"/>
      </p:ext>
    </p:extLst>
  </p:cSld>
  <p:clrMapOvr>
    <a:masterClrMapping/>
  </p:clrMapOvr>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{B777A803-C118-4D3F-8984-B579201BB1E0}tf89080264_win32</Template>
  <TotalTime>2934</TotalTime>
  <Words>486</Words>
  <Application>Microsoft Office PowerPoint</Application>
  <PresentationFormat>Widescreen</PresentationFormat>
  <Paragraphs>57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Elephant</vt:lpstr>
      <vt:lpstr>Brush</vt:lpstr>
      <vt:lpstr>Home Security System </vt:lpstr>
      <vt:lpstr>Introduction </vt:lpstr>
      <vt:lpstr>Project Materials</vt:lpstr>
      <vt:lpstr>My Challenges</vt:lpstr>
      <vt:lpstr>Tinkercad</vt:lpstr>
      <vt:lpstr>Career Building Skills</vt:lpstr>
      <vt:lpstr>Single LED</vt:lpstr>
      <vt:lpstr>Door Sensor</vt:lpstr>
      <vt:lpstr>Distance Sensor</vt:lpstr>
      <vt:lpstr>Distance Sensor Serial Plotter</vt:lpstr>
      <vt:lpstr>Automated Light</vt:lpstr>
      <vt:lpstr>Challenge adding DHT-11 and water sensor video</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Security System</dc:title>
  <dc:creator>Amber Wilkins</dc:creator>
  <cp:lastModifiedBy>Amber Wilkins</cp:lastModifiedBy>
  <cp:revision>2</cp:revision>
  <dcterms:created xsi:type="dcterms:W3CDTF">2022-06-22T02:01:02Z</dcterms:created>
  <dcterms:modified xsi:type="dcterms:W3CDTF">2022-06-24T02:55:42Z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